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8.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9.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0.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1.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2.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3.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4.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15.xml" ContentType="application/vnd.openxmlformats-officedocument.theme+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6.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theme/theme17.xml" ContentType="application/vnd.openxmlformats-officedocument.theme+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theme/theme18.xml" ContentType="application/vnd.openxmlformats-officedocument.theme+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19.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0.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21.xml" ContentType="application/vnd.openxmlformats-officedocument.theme+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2.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 id="2147483690" r:id="rId5"/>
    <p:sldMasterId id="2147483705" r:id="rId6"/>
    <p:sldMasterId id="2147483733" r:id="rId7"/>
    <p:sldMasterId id="2147483748" r:id="rId8"/>
    <p:sldMasterId id="2147483760" r:id="rId9"/>
    <p:sldMasterId id="2147483775" r:id="rId10"/>
    <p:sldMasterId id="2147483787" r:id="rId11"/>
    <p:sldMasterId id="2147483801" r:id="rId12"/>
    <p:sldMasterId id="2147483816" r:id="rId13"/>
    <p:sldMasterId id="2147483829" r:id="rId14"/>
    <p:sldMasterId id="2147483842" r:id="rId15"/>
    <p:sldMasterId id="2147483855" r:id="rId16"/>
    <p:sldMasterId id="2147483868" r:id="rId17"/>
    <p:sldMasterId id="2147483883" r:id="rId18"/>
    <p:sldMasterId id="2147483896" r:id="rId19"/>
    <p:sldMasterId id="2147483909" r:id="rId20"/>
    <p:sldMasterId id="2147483922" r:id="rId21"/>
    <p:sldMasterId id="2147483935" r:id="rId22"/>
    <p:sldMasterId id="2147483948" r:id="rId23"/>
    <p:sldMasterId id="2147483961" r:id="rId24"/>
    <p:sldMasterId id="2147483974" r:id="rId25"/>
    <p:sldMasterId id="2147483986" r:id="rId26"/>
  </p:sldMasterIdLst>
  <p:notesMasterIdLst>
    <p:notesMasterId r:id="rId63"/>
  </p:notesMasterIdLst>
  <p:handoutMasterIdLst>
    <p:handoutMasterId r:id="rId64"/>
  </p:handoutMasterIdLst>
  <p:sldIdLst>
    <p:sldId id="265" r:id="rId27"/>
    <p:sldId id="623" r:id="rId28"/>
    <p:sldId id="607" r:id="rId29"/>
    <p:sldId id="624" r:id="rId30"/>
    <p:sldId id="545" r:id="rId31"/>
    <p:sldId id="542" r:id="rId32"/>
    <p:sldId id="540" r:id="rId33"/>
    <p:sldId id="582" r:id="rId34"/>
    <p:sldId id="625" r:id="rId35"/>
    <p:sldId id="631" r:id="rId36"/>
    <p:sldId id="632" r:id="rId37"/>
    <p:sldId id="610" r:id="rId38"/>
    <p:sldId id="626" r:id="rId39"/>
    <p:sldId id="627" r:id="rId40"/>
    <p:sldId id="596" r:id="rId41"/>
    <p:sldId id="609" r:id="rId42"/>
    <p:sldId id="611" r:id="rId43"/>
    <p:sldId id="628" r:id="rId44"/>
    <p:sldId id="612" r:id="rId45"/>
    <p:sldId id="629" r:id="rId46"/>
    <p:sldId id="630" r:id="rId47"/>
    <p:sldId id="615" r:id="rId48"/>
    <p:sldId id="617" r:id="rId49"/>
    <p:sldId id="598" r:id="rId50"/>
    <p:sldId id="599" r:id="rId51"/>
    <p:sldId id="601" r:id="rId52"/>
    <p:sldId id="600" r:id="rId53"/>
    <p:sldId id="602" r:id="rId54"/>
    <p:sldId id="604" r:id="rId55"/>
    <p:sldId id="603" r:id="rId56"/>
    <p:sldId id="605" r:id="rId57"/>
    <p:sldId id="606" r:id="rId58"/>
    <p:sldId id="620" r:id="rId59"/>
    <p:sldId id="621" r:id="rId60"/>
    <p:sldId id="622" r:id="rId61"/>
    <p:sldId id="618" r:id="rId62"/>
  </p:sldIdLst>
  <p:sldSz cx="9144000" cy="6858000" type="screen4x3"/>
  <p:notesSz cx="7010400" cy="9236075"/>
  <p:defaultText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32">
          <p15:clr>
            <a:srgbClr val="A4A3A4"/>
          </p15:clr>
        </p15:guide>
        <p15:guide id="2" pos="4992" userDrawn="1">
          <p15:clr>
            <a:srgbClr val="A4A3A4"/>
          </p15:clr>
        </p15:guide>
      </p15:sldGuideLst>
    </p:ext>
    <p:ext uri="{2D200454-40CA-4A62-9FC3-DE9A4176ACB9}">
      <p15:notesGuideLst xmlns:p15="http://schemas.microsoft.com/office/powerpoint/2012/main" xmlns="">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MG Eric" initials="BE" lastIdx="23" clrIdx="0"/>
  <p:cmAuthor id="1" name="MB" initials="MB" lastIdx="1" clrIdx="1"/>
  <p:cmAuthor id="2" name="Steven" initials="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16" autoAdjust="0"/>
    <p:restoredTop sz="76149" autoAdjust="0"/>
  </p:normalViewPr>
  <p:slideViewPr>
    <p:cSldViewPr>
      <p:cViewPr>
        <p:scale>
          <a:sx n="71" d="100"/>
          <a:sy n="71" d="100"/>
        </p:scale>
        <p:origin x="-1728" y="-90"/>
      </p:cViewPr>
      <p:guideLst>
        <p:guide orient="horz" pos="1632"/>
        <p:guide pos="4992"/>
      </p:guideLst>
    </p:cSldViewPr>
  </p:slideViewPr>
  <p:outlineViewPr>
    <p:cViewPr>
      <p:scale>
        <a:sx n="33" d="100"/>
        <a:sy n="33" d="100"/>
      </p:scale>
      <p:origin x="0" y="16008"/>
    </p:cViewPr>
  </p:outlineViewPr>
  <p:notesTextViewPr>
    <p:cViewPr>
      <p:scale>
        <a:sx n="1" d="1"/>
        <a:sy n="1" d="1"/>
      </p:scale>
      <p:origin x="0" y="0"/>
    </p:cViewPr>
  </p:notesTextViewPr>
  <p:sorterViewPr>
    <p:cViewPr>
      <p:scale>
        <a:sx n="190" d="100"/>
        <a:sy n="190" d="100"/>
      </p:scale>
      <p:origin x="0" y="8166"/>
    </p:cViewPr>
  </p:sorterViewPr>
  <p:notesViewPr>
    <p:cSldViewPr showGuides="1">
      <p:cViewPr varScale="1">
        <p:scale>
          <a:sx n="68" d="100"/>
          <a:sy n="68" d="100"/>
        </p:scale>
        <p:origin x="-3252" y="-96"/>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Master" Target="slideMasters/slideMaster23.xml"/><Relationship Id="rId39" Type="http://schemas.openxmlformats.org/officeDocument/2006/relationships/slide" Target="slides/slide13.xml"/><Relationship Id="rId21" Type="http://schemas.openxmlformats.org/officeDocument/2006/relationships/slideMaster" Target="slideMasters/slideMaster18.xml"/><Relationship Id="rId34" Type="http://schemas.openxmlformats.org/officeDocument/2006/relationships/slide" Target="slides/slide8.xml"/><Relationship Id="rId42" Type="http://schemas.openxmlformats.org/officeDocument/2006/relationships/slide" Target="slides/slide16.xml"/><Relationship Id="rId47" Type="http://schemas.openxmlformats.org/officeDocument/2006/relationships/slide" Target="slides/slide21.xml"/><Relationship Id="rId50" Type="http://schemas.openxmlformats.org/officeDocument/2006/relationships/slide" Target="slides/slide24.xml"/><Relationship Id="rId55" Type="http://schemas.openxmlformats.org/officeDocument/2006/relationships/slide" Target="slides/slide29.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 Target="slides/slide6.xml"/><Relationship Id="rId37" Type="http://schemas.openxmlformats.org/officeDocument/2006/relationships/slide" Target="slides/slide11.xml"/><Relationship Id="rId40" Type="http://schemas.openxmlformats.org/officeDocument/2006/relationships/slide" Target="slides/slide14.xml"/><Relationship Id="rId45" Type="http://schemas.openxmlformats.org/officeDocument/2006/relationships/slide" Target="slides/slide19.xml"/><Relationship Id="rId53" Type="http://schemas.openxmlformats.org/officeDocument/2006/relationships/slide" Target="slides/slide27.xml"/><Relationship Id="rId58" Type="http://schemas.openxmlformats.org/officeDocument/2006/relationships/slide" Target="slides/slide32.xml"/><Relationship Id="rId66"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slide" Target="slides/slide31.xml"/><Relationship Id="rId61" Type="http://schemas.openxmlformats.org/officeDocument/2006/relationships/slide" Target="slides/slide35.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slide" Target="slides/slide26.xml"/><Relationship Id="rId60" Type="http://schemas.openxmlformats.org/officeDocument/2006/relationships/slide" Target="slides/slide34.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slide" Target="slides/slide22.xml"/><Relationship Id="rId56" Type="http://schemas.openxmlformats.org/officeDocument/2006/relationships/slide" Target="slides/slide30.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2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59" Type="http://schemas.openxmlformats.org/officeDocument/2006/relationships/slide" Target="slides/slide33.xml"/><Relationship Id="rId67" Type="http://schemas.openxmlformats.org/officeDocument/2006/relationships/viewProps" Target="viewProps.xml"/><Relationship Id="rId20" Type="http://schemas.openxmlformats.org/officeDocument/2006/relationships/slideMaster" Target="slideMasters/slideMaster17.xml"/><Relationship Id="rId41" Type="http://schemas.openxmlformats.org/officeDocument/2006/relationships/slide" Target="slides/slide15.xml"/><Relationship Id="rId54" Type="http://schemas.openxmlformats.org/officeDocument/2006/relationships/slide" Target="slides/slide28.xml"/><Relationship Id="rId62" Type="http://schemas.openxmlformats.org/officeDocument/2006/relationships/slide" Target="slides/slide36.xml"/></Relationships>
</file>

<file path=ppt/diagrams/_rels/data3.xml.rels><?xml version="1.0" encoding="UTF-8" standalone="yes"?>
<Relationships xmlns="http://schemas.openxmlformats.org/package/2006/relationships"><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C0C7DB-3069-40B8-9FD0-40C64A773B95}" type="doc">
      <dgm:prSet loTypeId="urn:microsoft.com/office/officeart/2005/8/layout/hList9" loCatId="list" qsTypeId="urn:microsoft.com/office/officeart/2005/8/quickstyle/3d1" qsCatId="3D" csTypeId="urn:microsoft.com/office/officeart/2005/8/colors/accent2_2" csCatId="accent2" phldr="1"/>
      <dgm:spPr/>
      <dgm:t>
        <a:bodyPr/>
        <a:lstStyle/>
        <a:p>
          <a:endParaRPr lang="en-US"/>
        </a:p>
      </dgm:t>
    </dgm:pt>
    <dgm:pt modelId="{139522BD-24A7-4C4C-B70D-A27D8A1D2BE6}">
      <dgm:prSet/>
      <dgm:spPr/>
      <dgm:t>
        <a:bodyPr/>
        <a:lstStyle/>
        <a:p>
          <a:pPr rtl="0"/>
          <a:r>
            <a:rPr lang="en-US" dirty="0" smtClean="0"/>
            <a:t>Goals of the Concept</a:t>
          </a:r>
          <a:endParaRPr lang="en-US" dirty="0"/>
        </a:p>
      </dgm:t>
    </dgm:pt>
    <dgm:pt modelId="{8F762A9F-A7B3-41AF-94C6-52F163814401}" type="parTrans" cxnId="{73099ED6-8AC9-487D-B30C-F67BCBB41479}">
      <dgm:prSet/>
      <dgm:spPr/>
      <dgm:t>
        <a:bodyPr/>
        <a:lstStyle/>
        <a:p>
          <a:endParaRPr lang="en-US"/>
        </a:p>
      </dgm:t>
    </dgm:pt>
    <dgm:pt modelId="{963518FC-F6E4-47C1-AAFA-EC448F8F1349}" type="sibTrans" cxnId="{73099ED6-8AC9-487D-B30C-F67BCBB41479}">
      <dgm:prSet/>
      <dgm:spPr/>
      <dgm:t>
        <a:bodyPr/>
        <a:lstStyle/>
        <a:p>
          <a:endParaRPr lang="en-US"/>
        </a:p>
      </dgm:t>
    </dgm:pt>
    <dgm:pt modelId="{2C0279F2-4A35-4B2B-9A51-0F569DB1337C}">
      <dgm:prSet/>
      <dgm:spPr/>
      <dgm:t>
        <a:bodyPr/>
        <a:lstStyle/>
        <a:p>
          <a:pPr rtl="0"/>
          <a:r>
            <a:rPr lang="en-US" dirty="0" smtClean="0"/>
            <a:t>Increase compliance for residential energy codes</a:t>
          </a:r>
          <a:endParaRPr lang="en-US" dirty="0"/>
        </a:p>
      </dgm:t>
    </dgm:pt>
    <dgm:pt modelId="{D4B1F665-0414-44E0-98C9-852D9893316B}" type="parTrans" cxnId="{160847B9-F930-463B-A3E1-642C1D25AA3C}">
      <dgm:prSet/>
      <dgm:spPr/>
      <dgm:t>
        <a:bodyPr/>
        <a:lstStyle/>
        <a:p>
          <a:endParaRPr lang="en-US"/>
        </a:p>
      </dgm:t>
    </dgm:pt>
    <dgm:pt modelId="{A70F8230-40A7-4790-A608-04C2C49907B0}" type="sibTrans" cxnId="{160847B9-F930-463B-A3E1-642C1D25AA3C}">
      <dgm:prSet/>
      <dgm:spPr/>
      <dgm:t>
        <a:bodyPr/>
        <a:lstStyle/>
        <a:p>
          <a:endParaRPr lang="en-US"/>
        </a:p>
      </dgm:t>
    </dgm:pt>
    <dgm:pt modelId="{9B3AD2E4-361C-4B4D-97AE-7F09890CAD28}">
      <dgm:prSet/>
      <dgm:spPr/>
      <dgm:t>
        <a:bodyPr/>
        <a:lstStyle/>
        <a:p>
          <a:pPr rtl="0"/>
          <a:r>
            <a:rPr lang="en-US" dirty="0" smtClean="0"/>
            <a:t>Increase building energy savings through increased compliance</a:t>
          </a:r>
          <a:endParaRPr lang="en-US" dirty="0"/>
        </a:p>
      </dgm:t>
    </dgm:pt>
    <dgm:pt modelId="{A74CA09D-E85E-4627-93A2-D40D83532A08}" type="parTrans" cxnId="{AA61D256-B940-412F-9C37-40E08354E49D}">
      <dgm:prSet/>
      <dgm:spPr/>
      <dgm:t>
        <a:bodyPr/>
        <a:lstStyle/>
        <a:p>
          <a:endParaRPr lang="en-US"/>
        </a:p>
      </dgm:t>
    </dgm:pt>
    <dgm:pt modelId="{12AB209D-1B6F-4A81-8177-EF717E7799E4}" type="sibTrans" cxnId="{AA61D256-B940-412F-9C37-40E08354E49D}">
      <dgm:prSet/>
      <dgm:spPr/>
      <dgm:t>
        <a:bodyPr/>
        <a:lstStyle/>
        <a:p>
          <a:endParaRPr lang="en-US"/>
        </a:p>
      </dgm:t>
    </dgm:pt>
    <dgm:pt modelId="{8A3961FB-E9DD-4D2B-8B20-0D506989CE0D}">
      <dgm:prSet/>
      <dgm:spPr/>
      <dgm:t>
        <a:bodyPr/>
        <a:lstStyle/>
        <a:p>
          <a:pPr rtl="0"/>
          <a:r>
            <a:rPr lang="en-US" dirty="0" smtClean="0"/>
            <a:t>Complement existing performance-based residential efficiency programs</a:t>
          </a:r>
          <a:endParaRPr lang="en-US" dirty="0"/>
        </a:p>
      </dgm:t>
    </dgm:pt>
    <dgm:pt modelId="{9F16A60B-E50D-456D-B521-3D4C8F1C8F8D}" type="parTrans" cxnId="{D3CBD2EE-30CE-4303-A227-8B1AD4AABB93}">
      <dgm:prSet/>
      <dgm:spPr/>
      <dgm:t>
        <a:bodyPr/>
        <a:lstStyle/>
        <a:p>
          <a:endParaRPr lang="en-US"/>
        </a:p>
      </dgm:t>
    </dgm:pt>
    <dgm:pt modelId="{95E08784-1126-4809-A676-B85F060F43EF}" type="sibTrans" cxnId="{D3CBD2EE-30CE-4303-A227-8B1AD4AABB93}">
      <dgm:prSet/>
      <dgm:spPr/>
      <dgm:t>
        <a:bodyPr/>
        <a:lstStyle/>
        <a:p>
          <a:endParaRPr lang="en-US"/>
        </a:p>
      </dgm:t>
    </dgm:pt>
    <dgm:pt modelId="{A87D43AA-7E2F-4363-936F-4351A757C5BE}">
      <dgm:prSet/>
      <dgm:spPr/>
      <dgm:t>
        <a:bodyPr/>
        <a:lstStyle/>
        <a:p>
          <a:pPr rtl="0"/>
          <a:r>
            <a:rPr lang="en-US" dirty="0" smtClean="0"/>
            <a:t>Create cost-effective retrofit and new build strategies to exceed minimum code requirements</a:t>
          </a:r>
          <a:endParaRPr lang="en-US" dirty="0"/>
        </a:p>
      </dgm:t>
    </dgm:pt>
    <dgm:pt modelId="{4278F90B-E677-4F46-AB1A-509159F9DECB}" type="parTrans" cxnId="{0F71A622-1806-44B2-97AA-9D3DC8E77942}">
      <dgm:prSet/>
      <dgm:spPr/>
      <dgm:t>
        <a:bodyPr/>
        <a:lstStyle/>
        <a:p>
          <a:endParaRPr lang="en-US"/>
        </a:p>
      </dgm:t>
    </dgm:pt>
    <dgm:pt modelId="{D161E195-C7C3-4349-893E-508FABF2F173}" type="sibTrans" cxnId="{0F71A622-1806-44B2-97AA-9D3DC8E77942}">
      <dgm:prSet/>
      <dgm:spPr/>
      <dgm:t>
        <a:bodyPr/>
        <a:lstStyle/>
        <a:p>
          <a:endParaRPr lang="en-US"/>
        </a:p>
      </dgm:t>
    </dgm:pt>
    <dgm:pt modelId="{55BEB307-68BB-4A86-9F48-3D98DB819ADE}" type="pres">
      <dgm:prSet presAssocID="{9CC0C7DB-3069-40B8-9FD0-40C64A773B95}" presName="list" presStyleCnt="0">
        <dgm:presLayoutVars>
          <dgm:dir/>
          <dgm:animLvl val="lvl"/>
        </dgm:presLayoutVars>
      </dgm:prSet>
      <dgm:spPr/>
      <dgm:t>
        <a:bodyPr/>
        <a:lstStyle/>
        <a:p>
          <a:endParaRPr lang="en-US"/>
        </a:p>
      </dgm:t>
    </dgm:pt>
    <dgm:pt modelId="{7A918F15-5644-42D3-BED5-DAFB33B84800}" type="pres">
      <dgm:prSet presAssocID="{139522BD-24A7-4C4C-B70D-A27D8A1D2BE6}" presName="posSpace" presStyleCnt="0"/>
      <dgm:spPr/>
    </dgm:pt>
    <dgm:pt modelId="{2318DD8F-7A75-4A0A-8A9E-27F5EB81DAEF}" type="pres">
      <dgm:prSet presAssocID="{139522BD-24A7-4C4C-B70D-A27D8A1D2BE6}" presName="vertFlow" presStyleCnt="0"/>
      <dgm:spPr/>
    </dgm:pt>
    <dgm:pt modelId="{145A1A9C-7579-4E56-8CB2-F28B600878FE}" type="pres">
      <dgm:prSet presAssocID="{139522BD-24A7-4C4C-B70D-A27D8A1D2BE6}" presName="topSpace" presStyleCnt="0"/>
      <dgm:spPr/>
    </dgm:pt>
    <dgm:pt modelId="{9757AA6B-202C-450F-8D2D-EE18F4E828EF}" type="pres">
      <dgm:prSet presAssocID="{139522BD-24A7-4C4C-B70D-A27D8A1D2BE6}" presName="firstComp" presStyleCnt="0"/>
      <dgm:spPr/>
    </dgm:pt>
    <dgm:pt modelId="{BED97069-660C-4C16-8D05-B877C33C3B66}" type="pres">
      <dgm:prSet presAssocID="{139522BD-24A7-4C4C-B70D-A27D8A1D2BE6}" presName="firstChild" presStyleLbl="bgAccFollowNode1" presStyleIdx="0" presStyleCnt="4" custScaleX="175202" custLinFactNeighborX="-332" custLinFactNeighborY="-4622"/>
      <dgm:spPr/>
      <dgm:t>
        <a:bodyPr/>
        <a:lstStyle/>
        <a:p>
          <a:endParaRPr lang="en-US"/>
        </a:p>
      </dgm:t>
    </dgm:pt>
    <dgm:pt modelId="{2EDD914F-4633-48FA-8516-86101C4AF296}" type="pres">
      <dgm:prSet presAssocID="{139522BD-24A7-4C4C-B70D-A27D8A1D2BE6}" presName="firstChildTx" presStyleLbl="bgAccFollowNode1" presStyleIdx="0" presStyleCnt="4">
        <dgm:presLayoutVars>
          <dgm:bulletEnabled val="1"/>
        </dgm:presLayoutVars>
      </dgm:prSet>
      <dgm:spPr/>
      <dgm:t>
        <a:bodyPr/>
        <a:lstStyle/>
        <a:p>
          <a:endParaRPr lang="en-US"/>
        </a:p>
      </dgm:t>
    </dgm:pt>
    <dgm:pt modelId="{EE4A4F54-6957-4D4B-9AF8-8010A94FF09E}" type="pres">
      <dgm:prSet presAssocID="{9B3AD2E4-361C-4B4D-97AE-7F09890CAD28}" presName="comp" presStyleCnt="0"/>
      <dgm:spPr/>
    </dgm:pt>
    <dgm:pt modelId="{038B6534-C3D3-4737-B554-54D8BE63382E}" type="pres">
      <dgm:prSet presAssocID="{9B3AD2E4-361C-4B4D-97AE-7F09890CAD28}" presName="child" presStyleLbl="bgAccFollowNode1" presStyleIdx="1" presStyleCnt="4" custScaleX="175202" custLinFactNeighborX="-332" custLinFactNeighborY="-4622"/>
      <dgm:spPr/>
      <dgm:t>
        <a:bodyPr/>
        <a:lstStyle/>
        <a:p>
          <a:endParaRPr lang="en-US"/>
        </a:p>
      </dgm:t>
    </dgm:pt>
    <dgm:pt modelId="{01F5B34E-F83A-485B-BC71-A8D1AB7398BC}" type="pres">
      <dgm:prSet presAssocID="{9B3AD2E4-361C-4B4D-97AE-7F09890CAD28}" presName="childTx" presStyleLbl="bgAccFollowNode1" presStyleIdx="1" presStyleCnt="4">
        <dgm:presLayoutVars>
          <dgm:bulletEnabled val="1"/>
        </dgm:presLayoutVars>
      </dgm:prSet>
      <dgm:spPr/>
      <dgm:t>
        <a:bodyPr/>
        <a:lstStyle/>
        <a:p>
          <a:endParaRPr lang="en-US"/>
        </a:p>
      </dgm:t>
    </dgm:pt>
    <dgm:pt modelId="{3D1304D5-06D4-49B4-93FF-DF4EA887EB9B}" type="pres">
      <dgm:prSet presAssocID="{8A3961FB-E9DD-4D2B-8B20-0D506989CE0D}" presName="comp" presStyleCnt="0"/>
      <dgm:spPr/>
    </dgm:pt>
    <dgm:pt modelId="{54EA613C-6CEB-4EEF-8040-99FF428ED5A2}" type="pres">
      <dgm:prSet presAssocID="{8A3961FB-E9DD-4D2B-8B20-0D506989CE0D}" presName="child" presStyleLbl="bgAccFollowNode1" presStyleIdx="2" presStyleCnt="4" custScaleX="175202" custLinFactNeighborX="-332" custLinFactNeighborY="-4622"/>
      <dgm:spPr/>
      <dgm:t>
        <a:bodyPr/>
        <a:lstStyle/>
        <a:p>
          <a:endParaRPr lang="en-US"/>
        </a:p>
      </dgm:t>
    </dgm:pt>
    <dgm:pt modelId="{39E05DEB-3ABA-43A8-8AB8-506BEAF47B73}" type="pres">
      <dgm:prSet presAssocID="{8A3961FB-E9DD-4D2B-8B20-0D506989CE0D}" presName="childTx" presStyleLbl="bgAccFollowNode1" presStyleIdx="2" presStyleCnt="4">
        <dgm:presLayoutVars>
          <dgm:bulletEnabled val="1"/>
        </dgm:presLayoutVars>
      </dgm:prSet>
      <dgm:spPr/>
      <dgm:t>
        <a:bodyPr/>
        <a:lstStyle/>
        <a:p>
          <a:endParaRPr lang="en-US"/>
        </a:p>
      </dgm:t>
    </dgm:pt>
    <dgm:pt modelId="{A0977819-7FAE-49F6-97EF-9E2C2CB0FAB4}" type="pres">
      <dgm:prSet presAssocID="{A87D43AA-7E2F-4363-936F-4351A757C5BE}" presName="comp" presStyleCnt="0"/>
      <dgm:spPr/>
    </dgm:pt>
    <dgm:pt modelId="{F320C1D0-DF3D-4163-942E-55A9EB377B1D}" type="pres">
      <dgm:prSet presAssocID="{A87D43AA-7E2F-4363-936F-4351A757C5BE}" presName="child" presStyleLbl="bgAccFollowNode1" presStyleIdx="3" presStyleCnt="4" custScaleX="175202" custLinFactNeighborX="-332" custLinFactNeighborY="-4622"/>
      <dgm:spPr/>
      <dgm:t>
        <a:bodyPr/>
        <a:lstStyle/>
        <a:p>
          <a:endParaRPr lang="en-US"/>
        </a:p>
      </dgm:t>
    </dgm:pt>
    <dgm:pt modelId="{0404BFD2-7582-4087-A0D6-3948A3AA5B18}" type="pres">
      <dgm:prSet presAssocID="{A87D43AA-7E2F-4363-936F-4351A757C5BE}" presName="childTx" presStyleLbl="bgAccFollowNode1" presStyleIdx="3" presStyleCnt="4">
        <dgm:presLayoutVars>
          <dgm:bulletEnabled val="1"/>
        </dgm:presLayoutVars>
      </dgm:prSet>
      <dgm:spPr/>
      <dgm:t>
        <a:bodyPr/>
        <a:lstStyle/>
        <a:p>
          <a:endParaRPr lang="en-US"/>
        </a:p>
      </dgm:t>
    </dgm:pt>
    <dgm:pt modelId="{055DCFD3-C7AF-435D-9F74-8F8D304B0CC1}" type="pres">
      <dgm:prSet presAssocID="{139522BD-24A7-4C4C-B70D-A27D8A1D2BE6}" presName="negSpace" presStyleCnt="0"/>
      <dgm:spPr/>
    </dgm:pt>
    <dgm:pt modelId="{0FEB2B3A-71A6-423B-AF52-24A87564B3A9}" type="pres">
      <dgm:prSet presAssocID="{139522BD-24A7-4C4C-B70D-A27D8A1D2BE6}" presName="circle" presStyleLbl="node1" presStyleIdx="0" presStyleCnt="1" custScaleX="125271" custScaleY="125270" custLinFactX="-74666" custLinFactNeighborX="-100000" custLinFactNeighborY="9521"/>
      <dgm:spPr/>
      <dgm:t>
        <a:bodyPr/>
        <a:lstStyle/>
        <a:p>
          <a:endParaRPr lang="en-US"/>
        </a:p>
      </dgm:t>
    </dgm:pt>
  </dgm:ptLst>
  <dgm:cxnLst>
    <dgm:cxn modelId="{73099ED6-8AC9-487D-B30C-F67BCBB41479}" srcId="{9CC0C7DB-3069-40B8-9FD0-40C64A773B95}" destId="{139522BD-24A7-4C4C-B70D-A27D8A1D2BE6}" srcOrd="0" destOrd="0" parTransId="{8F762A9F-A7B3-41AF-94C6-52F163814401}" sibTransId="{963518FC-F6E4-47C1-AAFA-EC448F8F1349}"/>
    <dgm:cxn modelId="{DFBA7AAC-9AF6-4A77-BAC9-75C87A5D1F14}" type="presOf" srcId="{2C0279F2-4A35-4B2B-9A51-0F569DB1337C}" destId="{2EDD914F-4633-48FA-8516-86101C4AF296}" srcOrd="1" destOrd="0" presId="urn:microsoft.com/office/officeart/2005/8/layout/hList9"/>
    <dgm:cxn modelId="{511DA134-8747-4E48-9FFB-E820D4CDFD1F}" type="presOf" srcId="{8A3961FB-E9DD-4D2B-8B20-0D506989CE0D}" destId="{54EA613C-6CEB-4EEF-8040-99FF428ED5A2}" srcOrd="0" destOrd="0" presId="urn:microsoft.com/office/officeart/2005/8/layout/hList9"/>
    <dgm:cxn modelId="{3DF934D6-1ED4-40C8-AC7B-7DA56568D919}" type="presOf" srcId="{139522BD-24A7-4C4C-B70D-A27D8A1D2BE6}" destId="{0FEB2B3A-71A6-423B-AF52-24A87564B3A9}" srcOrd="0" destOrd="0" presId="urn:microsoft.com/office/officeart/2005/8/layout/hList9"/>
    <dgm:cxn modelId="{D3CBD2EE-30CE-4303-A227-8B1AD4AABB93}" srcId="{139522BD-24A7-4C4C-B70D-A27D8A1D2BE6}" destId="{8A3961FB-E9DD-4D2B-8B20-0D506989CE0D}" srcOrd="2" destOrd="0" parTransId="{9F16A60B-E50D-456D-B521-3D4C8F1C8F8D}" sibTransId="{95E08784-1126-4809-A676-B85F060F43EF}"/>
    <dgm:cxn modelId="{A77F47D6-C74F-484B-8694-FE8563B56808}" type="presOf" srcId="{9B3AD2E4-361C-4B4D-97AE-7F09890CAD28}" destId="{01F5B34E-F83A-485B-BC71-A8D1AB7398BC}" srcOrd="1" destOrd="0" presId="urn:microsoft.com/office/officeart/2005/8/layout/hList9"/>
    <dgm:cxn modelId="{0F9ED5BF-E383-4013-8F4C-053F54A6C2E8}" type="presOf" srcId="{2C0279F2-4A35-4B2B-9A51-0F569DB1337C}" destId="{BED97069-660C-4C16-8D05-B877C33C3B66}" srcOrd="0" destOrd="0" presId="urn:microsoft.com/office/officeart/2005/8/layout/hList9"/>
    <dgm:cxn modelId="{AA61D256-B940-412F-9C37-40E08354E49D}" srcId="{139522BD-24A7-4C4C-B70D-A27D8A1D2BE6}" destId="{9B3AD2E4-361C-4B4D-97AE-7F09890CAD28}" srcOrd="1" destOrd="0" parTransId="{A74CA09D-E85E-4627-93A2-D40D83532A08}" sibTransId="{12AB209D-1B6F-4A81-8177-EF717E7799E4}"/>
    <dgm:cxn modelId="{160847B9-F930-463B-A3E1-642C1D25AA3C}" srcId="{139522BD-24A7-4C4C-B70D-A27D8A1D2BE6}" destId="{2C0279F2-4A35-4B2B-9A51-0F569DB1337C}" srcOrd="0" destOrd="0" parTransId="{D4B1F665-0414-44E0-98C9-852D9893316B}" sibTransId="{A70F8230-40A7-4790-A608-04C2C49907B0}"/>
    <dgm:cxn modelId="{FB002F6F-4E8A-4A71-8C1B-EDF59CA05A15}" type="presOf" srcId="{8A3961FB-E9DD-4D2B-8B20-0D506989CE0D}" destId="{39E05DEB-3ABA-43A8-8AB8-506BEAF47B73}" srcOrd="1" destOrd="0" presId="urn:microsoft.com/office/officeart/2005/8/layout/hList9"/>
    <dgm:cxn modelId="{0F71A622-1806-44B2-97AA-9D3DC8E77942}" srcId="{139522BD-24A7-4C4C-B70D-A27D8A1D2BE6}" destId="{A87D43AA-7E2F-4363-936F-4351A757C5BE}" srcOrd="3" destOrd="0" parTransId="{4278F90B-E677-4F46-AB1A-509159F9DECB}" sibTransId="{D161E195-C7C3-4349-893E-508FABF2F173}"/>
    <dgm:cxn modelId="{865E6244-5D57-4B03-A085-6003F458653B}" type="presOf" srcId="{A87D43AA-7E2F-4363-936F-4351A757C5BE}" destId="{F320C1D0-DF3D-4163-942E-55A9EB377B1D}" srcOrd="0" destOrd="0" presId="urn:microsoft.com/office/officeart/2005/8/layout/hList9"/>
    <dgm:cxn modelId="{A8AC3A23-6500-4F74-8C81-380055BD5929}" type="presOf" srcId="{A87D43AA-7E2F-4363-936F-4351A757C5BE}" destId="{0404BFD2-7582-4087-A0D6-3948A3AA5B18}" srcOrd="1" destOrd="0" presId="urn:microsoft.com/office/officeart/2005/8/layout/hList9"/>
    <dgm:cxn modelId="{2EBB18DD-BFD9-4752-B10C-6FF74FB8A166}" type="presOf" srcId="{9B3AD2E4-361C-4B4D-97AE-7F09890CAD28}" destId="{038B6534-C3D3-4737-B554-54D8BE63382E}" srcOrd="0" destOrd="0" presId="urn:microsoft.com/office/officeart/2005/8/layout/hList9"/>
    <dgm:cxn modelId="{176F8357-2765-4C1D-A17B-A229AAA3A7DA}" type="presOf" srcId="{9CC0C7DB-3069-40B8-9FD0-40C64A773B95}" destId="{55BEB307-68BB-4A86-9F48-3D98DB819ADE}" srcOrd="0" destOrd="0" presId="urn:microsoft.com/office/officeart/2005/8/layout/hList9"/>
    <dgm:cxn modelId="{F60A92E3-1E56-4EE0-B942-072E0C829786}" type="presParOf" srcId="{55BEB307-68BB-4A86-9F48-3D98DB819ADE}" destId="{7A918F15-5644-42D3-BED5-DAFB33B84800}" srcOrd="0" destOrd="0" presId="urn:microsoft.com/office/officeart/2005/8/layout/hList9"/>
    <dgm:cxn modelId="{69BFC663-8E50-4B94-9982-5CEB32FCBCE8}" type="presParOf" srcId="{55BEB307-68BB-4A86-9F48-3D98DB819ADE}" destId="{2318DD8F-7A75-4A0A-8A9E-27F5EB81DAEF}" srcOrd="1" destOrd="0" presId="urn:microsoft.com/office/officeart/2005/8/layout/hList9"/>
    <dgm:cxn modelId="{ED0EABCB-AFB4-4DE3-A912-93AA0BCA5E6A}" type="presParOf" srcId="{2318DD8F-7A75-4A0A-8A9E-27F5EB81DAEF}" destId="{145A1A9C-7579-4E56-8CB2-F28B600878FE}" srcOrd="0" destOrd="0" presId="urn:microsoft.com/office/officeart/2005/8/layout/hList9"/>
    <dgm:cxn modelId="{8878B610-3835-49BF-B5C6-44DF0C1E7169}" type="presParOf" srcId="{2318DD8F-7A75-4A0A-8A9E-27F5EB81DAEF}" destId="{9757AA6B-202C-450F-8D2D-EE18F4E828EF}" srcOrd="1" destOrd="0" presId="urn:microsoft.com/office/officeart/2005/8/layout/hList9"/>
    <dgm:cxn modelId="{467790A5-9040-4D27-B570-8C3874471B6F}" type="presParOf" srcId="{9757AA6B-202C-450F-8D2D-EE18F4E828EF}" destId="{BED97069-660C-4C16-8D05-B877C33C3B66}" srcOrd="0" destOrd="0" presId="urn:microsoft.com/office/officeart/2005/8/layout/hList9"/>
    <dgm:cxn modelId="{6C3BC3C2-65E1-45CB-8F9E-32AD2BB49647}" type="presParOf" srcId="{9757AA6B-202C-450F-8D2D-EE18F4E828EF}" destId="{2EDD914F-4633-48FA-8516-86101C4AF296}" srcOrd="1" destOrd="0" presId="urn:microsoft.com/office/officeart/2005/8/layout/hList9"/>
    <dgm:cxn modelId="{291A5621-9F63-4D28-875A-6AA255374E73}" type="presParOf" srcId="{2318DD8F-7A75-4A0A-8A9E-27F5EB81DAEF}" destId="{EE4A4F54-6957-4D4B-9AF8-8010A94FF09E}" srcOrd="2" destOrd="0" presId="urn:microsoft.com/office/officeart/2005/8/layout/hList9"/>
    <dgm:cxn modelId="{8A9B150F-7AF4-42DB-AAF9-2248BD30BBF4}" type="presParOf" srcId="{EE4A4F54-6957-4D4B-9AF8-8010A94FF09E}" destId="{038B6534-C3D3-4737-B554-54D8BE63382E}" srcOrd="0" destOrd="0" presId="urn:microsoft.com/office/officeart/2005/8/layout/hList9"/>
    <dgm:cxn modelId="{3721C096-E133-462B-9FB4-CBA4851F1BF9}" type="presParOf" srcId="{EE4A4F54-6957-4D4B-9AF8-8010A94FF09E}" destId="{01F5B34E-F83A-485B-BC71-A8D1AB7398BC}" srcOrd="1" destOrd="0" presId="urn:microsoft.com/office/officeart/2005/8/layout/hList9"/>
    <dgm:cxn modelId="{8DF62C1F-A1BB-46C8-90E6-19A82EDA5823}" type="presParOf" srcId="{2318DD8F-7A75-4A0A-8A9E-27F5EB81DAEF}" destId="{3D1304D5-06D4-49B4-93FF-DF4EA887EB9B}" srcOrd="3" destOrd="0" presId="urn:microsoft.com/office/officeart/2005/8/layout/hList9"/>
    <dgm:cxn modelId="{EEA00976-F162-4F20-A9AA-310033F7E1AE}" type="presParOf" srcId="{3D1304D5-06D4-49B4-93FF-DF4EA887EB9B}" destId="{54EA613C-6CEB-4EEF-8040-99FF428ED5A2}" srcOrd="0" destOrd="0" presId="urn:microsoft.com/office/officeart/2005/8/layout/hList9"/>
    <dgm:cxn modelId="{C680A558-F822-4AD0-8870-0EC3F99DE72E}" type="presParOf" srcId="{3D1304D5-06D4-49B4-93FF-DF4EA887EB9B}" destId="{39E05DEB-3ABA-43A8-8AB8-506BEAF47B73}" srcOrd="1" destOrd="0" presId="urn:microsoft.com/office/officeart/2005/8/layout/hList9"/>
    <dgm:cxn modelId="{DECFF1C2-7B7E-4DC9-BDA7-0CCEB64F3535}" type="presParOf" srcId="{2318DD8F-7A75-4A0A-8A9E-27F5EB81DAEF}" destId="{A0977819-7FAE-49F6-97EF-9E2C2CB0FAB4}" srcOrd="4" destOrd="0" presId="urn:microsoft.com/office/officeart/2005/8/layout/hList9"/>
    <dgm:cxn modelId="{B1C797D6-F313-4BA2-BB47-4C90EE2383D9}" type="presParOf" srcId="{A0977819-7FAE-49F6-97EF-9E2C2CB0FAB4}" destId="{F320C1D0-DF3D-4163-942E-55A9EB377B1D}" srcOrd="0" destOrd="0" presId="urn:microsoft.com/office/officeart/2005/8/layout/hList9"/>
    <dgm:cxn modelId="{1A002DF1-6E79-4224-83D5-98A8998AB76C}" type="presParOf" srcId="{A0977819-7FAE-49F6-97EF-9E2C2CB0FAB4}" destId="{0404BFD2-7582-4087-A0D6-3948A3AA5B18}" srcOrd="1" destOrd="0" presId="urn:microsoft.com/office/officeart/2005/8/layout/hList9"/>
    <dgm:cxn modelId="{DF2174F2-093D-4BCB-9D45-7694903A1726}" type="presParOf" srcId="{55BEB307-68BB-4A86-9F48-3D98DB819ADE}" destId="{055DCFD3-C7AF-435D-9F74-8F8D304B0CC1}" srcOrd="2" destOrd="0" presId="urn:microsoft.com/office/officeart/2005/8/layout/hList9"/>
    <dgm:cxn modelId="{3ABEC222-6EFA-4595-9DAA-A4ACCFF363B7}" type="presParOf" srcId="{55BEB307-68BB-4A86-9F48-3D98DB819ADE}" destId="{0FEB2B3A-71A6-423B-AF52-24A87564B3A9}" srcOrd="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22F95FB-80BA-448A-AF1B-83BA75871E1A}" type="doc">
      <dgm:prSet loTypeId="urn:microsoft.com/office/officeart/2005/8/layout/hProcess9" loCatId="process" qsTypeId="urn:microsoft.com/office/officeart/2005/8/quickstyle/simple1" qsCatId="simple" csTypeId="urn:microsoft.com/office/officeart/2005/8/colors/colorful1" csCatId="colorful" phldr="1"/>
      <dgm:spPr/>
    </dgm:pt>
    <dgm:pt modelId="{3C61F4A5-0F46-4C28-8DAA-AD04F7E30293}">
      <dgm:prSet phldrT="[Text]"/>
      <dgm:spPr/>
      <dgm:t>
        <a:bodyPr/>
        <a:lstStyle/>
        <a:p>
          <a:r>
            <a:rPr lang="en-US" dirty="0" smtClean="0"/>
            <a:t>Projected Rating</a:t>
          </a:r>
          <a:endParaRPr lang="en-US" dirty="0"/>
        </a:p>
      </dgm:t>
    </dgm:pt>
    <dgm:pt modelId="{83DC39AC-1365-41B0-ACF5-D81DD2BE86A5}" type="parTrans" cxnId="{D0EB846E-356C-4EDC-9622-A3B9AB609EC7}">
      <dgm:prSet/>
      <dgm:spPr/>
      <dgm:t>
        <a:bodyPr/>
        <a:lstStyle/>
        <a:p>
          <a:endParaRPr lang="en-US"/>
        </a:p>
      </dgm:t>
    </dgm:pt>
    <dgm:pt modelId="{92A3D9F1-4C8B-4B98-886B-A6569320F328}" type="sibTrans" cxnId="{D0EB846E-356C-4EDC-9622-A3B9AB609EC7}">
      <dgm:prSet/>
      <dgm:spPr/>
      <dgm:t>
        <a:bodyPr/>
        <a:lstStyle/>
        <a:p>
          <a:endParaRPr lang="en-US"/>
        </a:p>
      </dgm:t>
    </dgm:pt>
    <dgm:pt modelId="{AC396476-AEC9-41A8-ABB9-0613F4E945E1}">
      <dgm:prSet phldrT="[Text]"/>
      <dgm:spPr/>
      <dgm:t>
        <a:bodyPr/>
        <a:lstStyle/>
        <a:p>
          <a:r>
            <a:rPr lang="en-US" dirty="0" smtClean="0"/>
            <a:t>Confirmed Rating</a:t>
          </a:r>
          <a:endParaRPr lang="en-US" dirty="0"/>
        </a:p>
      </dgm:t>
    </dgm:pt>
    <dgm:pt modelId="{F89DBC80-94AD-4B69-9A6C-5448D61DF5F0}" type="parTrans" cxnId="{3ADF7B38-AF2D-49D0-B15A-2985D04CF638}">
      <dgm:prSet/>
      <dgm:spPr/>
      <dgm:t>
        <a:bodyPr/>
        <a:lstStyle/>
        <a:p>
          <a:endParaRPr lang="en-US"/>
        </a:p>
      </dgm:t>
    </dgm:pt>
    <dgm:pt modelId="{A75B39AE-A69D-48D6-993D-3E6385EC3CFC}" type="sibTrans" cxnId="{3ADF7B38-AF2D-49D0-B15A-2985D04CF638}">
      <dgm:prSet/>
      <dgm:spPr/>
      <dgm:t>
        <a:bodyPr/>
        <a:lstStyle/>
        <a:p>
          <a:endParaRPr lang="en-US"/>
        </a:p>
      </dgm:t>
    </dgm:pt>
    <dgm:pt modelId="{613AEC38-1580-4B15-AE82-E1119E0ADEE4}">
      <dgm:prSet phldrT="[Text]"/>
      <dgm:spPr/>
      <dgm:t>
        <a:bodyPr/>
        <a:lstStyle/>
        <a:p>
          <a:r>
            <a:rPr lang="en-US" dirty="0" smtClean="0"/>
            <a:t>Sampled Rating</a:t>
          </a:r>
          <a:endParaRPr lang="en-US" dirty="0"/>
        </a:p>
      </dgm:t>
    </dgm:pt>
    <dgm:pt modelId="{727FE008-38FF-45B0-863C-4B3FE1287A40}" type="parTrans" cxnId="{387455B9-CF9F-4EFF-B7BF-8372FA3025F5}">
      <dgm:prSet/>
      <dgm:spPr/>
      <dgm:t>
        <a:bodyPr/>
        <a:lstStyle/>
        <a:p>
          <a:endParaRPr lang="en-US"/>
        </a:p>
      </dgm:t>
    </dgm:pt>
    <dgm:pt modelId="{1E90A8C0-E240-4AEF-B032-7E8BCACAB94E}" type="sibTrans" cxnId="{387455B9-CF9F-4EFF-B7BF-8372FA3025F5}">
      <dgm:prSet/>
      <dgm:spPr/>
      <dgm:t>
        <a:bodyPr/>
        <a:lstStyle/>
        <a:p>
          <a:endParaRPr lang="en-US"/>
        </a:p>
      </dgm:t>
    </dgm:pt>
    <dgm:pt modelId="{A4596335-DC2F-4CEB-8D8F-8D9BBF24A18E}" type="pres">
      <dgm:prSet presAssocID="{C22F95FB-80BA-448A-AF1B-83BA75871E1A}" presName="CompostProcess" presStyleCnt="0">
        <dgm:presLayoutVars>
          <dgm:dir/>
          <dgm:resizeHandles val="exact"/>
        </dgm:presLayoutVars>
      </dgm:prSet>
      <dgm:spPr/>
    </dgm:pt>
    <dgm:pt modelId="{D470F0A7-196E-4932-87AA-9282C81E6C5D}" type="pres">
      <dgm:prSet presAssocID="{C22F95FB-80BA-448A-AF1B-83BA75871E1A}" presName="arrow" presStyleLbl="bgShp" presStyleIdx="0" presStyleCnt="1"/>
      <dgm:spPr/>
    </dgm:pt>
    <dgm:pt modelId="{3AA489A7-1681-4DC2-BFE8-E55A8B585431}" type="pres">
      <dgm:prSet presAssocID="{C22F95FB-80BA-448A-AF1B-83BA75871E1A}" presName="linearProcess" presStyleCnt="0"/>
      <dgm:spPr/>
    </dgm:pt>
    <dgm:pt modelId="{7827A489-A0FC-4CD7-BEDF-173D499D8B7C}" type="pres">
      <dgm:prSet presAssocID="{3C61F4A5-0F46-4C28-8DAA-AD04F7E30293}" presName="textNode" presStyleLbl="node1" presStyleIdx="0" presStyleCnt="3">
        <dgm:presLayoutVars>
          <dgm:bulletEnabled val="1"/>
        </dgm:presLayoutVars>
      </dgm:prSet>
      <dgm:spPr/>
      <dgm:t>
        <a:bodyPr/>
        <a:lstStyle/>
        <a:p>
          <a:endParaRPr lang="en-US"/>
        </a:p>
      </dgm:t>
    </dgm:pt>
    <dgm:pt modelId="{0B2C513C-7B57-4E97-9D32-D96F2E989E0B}" type="pres">
      <dgm:prSet presAssocID="{92A3D9F1-4C8B-4B98-886B-A6569320F328}" presName="sibTrans" presStyleCnt="0"/>
      <dgm:spPr/>
    </dgm:pt>
    <dgm:pt modelId="{C1FB2E36-0E4E-4FF5-8A5A-4D4B210807DD}" type="pres">
      <dgm:prSet presAssocID="{AC396476-AEC9-41A8-ABB9-0613F4E945E1}" presName="textNode" presStyleLbl="node1" presStyleIdx="1" presStyleCnt="3">
        <dgm:presLayoutVars>
          <dgm:bulletEnabled val="1"/>
        </dgm:presLayoutVars>
      </dgm:prSet>
      <dgm:spPr/>
      <dgm:t>
        <a:bodyPr/>
        <a:lstStyle/>
        <a:p>
          <a:endParaRPr lang="en-US"/>
        </a:p>
      </dgm:t>
    </dgm:pt>
    <dgm:pt modelId="{6E43AC7D-F70C-4B66-AFA8-ADFDEE93D496}" type="pres">
      <dgm:prSet presAssocID="{A75B39AE-A69D-48D6-993D-3E6385EC3CFC}" presName="sibTrans" presStyleCnt="0"/>
      <dgm:spPr/>
    </dgm:pt>
    <dgm:pt modelId="{EFD49954-4553-474B-A9FE-38A78D107474}" type="pres">
      <dgm:prSet presAssocID="{613AEC38-1580-4B15-AE82-E1119E0ADEE4}" presName="textNode" presStyleLbl="node1" presStyleIdx="2" presStyleCnt="3">
        <dgm:presLayoutVars>
          <dgm:bulletEnabled val="1"/>
        </dgm:presLayoutVars>
      </dgm:prSet>
      <dgm:spPr/>
      <dgm:t>
        <a:bodyPr/>
        <a:lstStyle/>
        <a:p>
          <a:endParaRPr lang="en-US"/>
        </a:p>
      </dgm:t>
    </dgm:pt>
  </dgm:ptLst>
  <dgm:cxnLst>
    <dgm:cxn modelId="{D0EB846E-356C-4EDC-9622-A3B9AB609EC7}" srcId="{C22F95FB-80BA-448A-AF1B-83BA75871E1A}" destId="{3C61F4A5-0F46-4C28-8DAA-AD04F7E30293}" srcOrd="0" destOrd="0" parTransId="{83DC39AC-1365-41B0-ACF5-D81DD2BE86A5}" sibTransId="{92A3D9F1-4C8B-4B98-886B-A6569320F328}"/>
    <dgm:cxn modelId="{77CD8FEC-60D9-4087-85B1-F7CBDE32FF7E}" type="presOf" srcId="{613AEC38-1580-4B15-AE82-E1119E0ADEE4}" destId="{EFD49954-4553-474B-A9FE-38A78D107474}" srcOrd="0" destOrd="0" presId="urn:microsoft.com/office/officeart/2005/8/layout/hProcess9"/>
    <dgm:cxn modelId="{387455B9-CF9F-4EFF-B7BF-8372FA3025F5}" srcId="{C22F95FB-80BA-448A-AF1B-83BA75871E1A}" destId="{613AEC38-1580-4B15-AE82-E1119E0ADEE4}" srcOrd="2" destOrd="0" parTransId="{727FE008-38FF-45B0-863C-4B3FE1287A40}" sibTransId="{1E90A8C0-E240-4AEF-B032-7E8BCACAB94E}"/>
    <dgm:cxn modelId="{815FE767-DF7B-44A6-981A-97B2B7E78F01}" type="presOf" srcId="{C22F95FB-80BA-448A-AF1B-83BA75871E1A}" destId="{A4596335-DC2F-4CEB-8D8F-8D9BBF24A18E}" srcOrd="0" destOrd="0" presId="urn:microsoft.com/office/officeart/2005/8/layout/hProcess9"/>
    <dgm:cxn modelId="{304CAC6D-51D4-45DE-A755-ADEBB81C39E4}" type="presOf" srcId="{3C61F4A5-0F46-4C28-8DAA-AD04F7E30293}" destId="{7827A489-A0FC-4CD7-BEDF-173D499D8B7C}" srcOrd="0" destOrd="0" presId="urn:microsoft.com/office/officeart/2005/8/layout/hProcess9"/>
    <dgm:cxn modelId="{CC824433-9834-4C87-B371-7DFD6CF8E862}" type="presOf" srcId="{AC396476-AEC9-41A8-ABB9-0613F4E945E1}" destId="{C1FB2E36-0E4E-4FF5-8A5A-4D4B210807DD}" srcOrd="0" destOrd="0" presId="urn:microsoft.com/office/officeart/2005/8/layout/hProcess9"/>
    <dgm:cxn modelId="{3ADF7B38-AF2D-49D0-B15A-2985D04CF638}" srcId="{C22F95FB-80BA-448A-AF1B-83BA75871E1A}" destId="{AC396476-AEC9-41A8-ABB9-0613F4E945E1}" srcOrd="1" destOrd="0" parTransId="{F89DBC80-94AD-4B69-9A6C-5448D61DF5F0}" sibTransId="{A75B39AE-A69D-48D6-993D-3E6385EC3CFC}"/>
    <dgm:cxn modelId="{FB005CDE-8C54-4BD9-A049-E152B0436155}" type="presParOf" srcId="{A4596335-DC2F-4CEB-8D8F-8D9BBF24A18E}" destId="{D470F0A7-196E-4932-87AA-9282C81E6C5D}" srcOrd="0" destOrd="0" presId="urn:microsoft.com/office/officeart/2005/8/layout/hProcess9"/>
    <dgm:cxn modelId="{8494AB07-3A1A-4290-A44F-7F68B69AF038}" type="presParOf" srcId="{A4596335-DC2F-4CEB-8D8F-8D9BBF24A18E}" destId="{3AA489A7-1681-4DC2-BFE8-E55A8B585431}" srcOrd="1" destOrd="0" presId="urn:microsoft.com/office/officeart/2005/8/layout/hProcess9"/>
    <dgm:cxn modelId="{8D656D7E-0E08-4D3F-A086-8F4DF4102750}" type="presParOf" srcId="{3AA489A7-1681-4DC2-BFE8-E55A8B585431}" destId="{7827A489-A0FC-4CD7-BEDF-173D499D8B7C}" srcOrd="0" destOrd="0" presId="urn:microsoft.com/office/officeart/2005/8/layout/hProcess9"/>
    <dgm:cxn modelId="{D00E0890-776A-4496-9C03-D378F5171923}" type="presParOf" srcId="{3AA489A7-1681-4DC2-BFE8-E55A8B585431}" destId="{0B2C513C-7B57-4E97-9D32-D96F2E989E0B}" srcOrd="1" destOrd="0" presId="urn:microsoft.com/office/officeart/2005/8/layout/hProcess9"/>
    <dgm:cxn modelId="{BD8C5185-AF3B-471C-8EBA-652899FE290F}" type="presParOf" srcId="{3AA489A7-1681-4DC2-BFE8-E55A8B585431}" destId="{C1FB2E36-0E4E-4FF5-8A5A-4D4B210807DD}" srcOrd="2" destOrd="0" presId="urn:microsoft.com/office/officeart/2005/8/layout/hProcess9"/>
    <dgm:cxn modelId="{355C8FFB-08F7-424D-9E79-2D54C6B25D21}" type="presParOf" srcId="{3AA489A7-1681-4DC2-BFE8-E55A8B585431}" destId="{6E43AC7D-F70C-4B66-AFA8-ADFDEE93D496}" srcOrd="3" destOrd="0" presId="urn:microsoft.com/office/officeart/2005/8/layout/hProcess9"/>
    <dgm:cxn modelId="{983EC089-E4C0-423F-9A2C-B6575414293E}" type="presParOf" srcId="{3AA489A7-1681-4DC2-BFE8-E55A8B585431}" destId="{EFD49954-4553-474B-A9FE-38A78D10747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9ACA6E1-45CE-4E3B-89FD-41AD3EAB54AD}" type="doc">
      <dgm:prSet loTypeId="urn:microsoft.com/office/officeart/2005/8/layout/arrow5" loCatId="relationship" qsTypeId="urn:microsoft.com/office/officeart/2005/8/quickstyle/simple1" qsCatId="simple" csTypeId="urn:microsoft.com/office/officeart/2005/8/colors/colorful3" csCatId="colorful" phldr="1"/>
      <dgm:spPr/>
      <dgm:t>
        <a:bodyPr/>
        <a:lstStyle/>
        <a:p>
          <a:endParaRPr lang="en-US"/>
        </a:p>
      </dgm:t>
    </dgm:pt>
    <dgm:pt modelId="{366C34CC-B2E9-47B8-9BC0-A35E50BDB050}">
      <dgm:prSet/>
      <dgm:spPr/>
      <dgm:t>
        <a:bodyPr/>
        <a:lstStyle/>
        <a:p>
          <a:pPr algn="l" rtl="0"/>
          <a:r>
            <a:rPr lang="en-US" dirty="0" smtClean="0"/>
            <a:t>One home, or 10% of each HERS Rater’s annual total of homes, whichever is greater, must be reviewed by a Quality Assurance Designee</a:t>
          </a:r>
          <a:endParaRPr lang="en-US" dirty="0"/>
        </a:p>
      </dgm:t>
    </dgm:pt>
    <dgm:pt modelId="{37668141-3893-446F-904F-88433D6083C1}" type="parTrans" cxnId="{61ECDC6B-F02E-4939-B2C0-5F46F4C190DE}">
      <dgm:prSet/>
      <dgm:spPr/>
      <dgm:t>
        <a:bodyPr/>
        <a:lstStyle/>
        <a:p>
          <a:endParaRPr lang="en-US"/>
        </a:p>
      </dgm:t>
    </dgm:pt>
    <dgm:pt modelId="{BFB984E8-E77D-46B1-AA40-73C578366346}" type="sibTrans" cxnId="{61ECDC6B-F02E-4939-B2C0-5F46F4C190DE}">
      <dgm:prSet/>
      <dgm:spPr/>
      <dgm:t>
        <a:bodyPr/>
        <a:lstStyle/>
        <a:p>
          <a:endParaRPr lang="en-US"/>
        </a:p>
      </dgm:t>
    </dgm:pt>
    <dgm:pt modelId="{DAAC7FCC-8820-49B1-9232-7D0C84FD8B41}">
      <dgm:prSet/>
      <dgm:spPr/>
      <dgm:t>
        <a:bodyPr/>
        <a:lstStyle/>
        <a:p>
          <a:pPr algn="l"/>
          <a:r>
            <a:rPr lang="en-US" dirty="0" smtClean="0"/>
            <a:t>Homeowners should be informed that their home may be selected for a QA review and building officials should be notified of review</a:t>
          </a:r>
          <a:endParaRPr lang="en-US" dirty="0"/>
        </a:p>
      </dgm:t>
    </dgm:pt>
    <dgm:pt modelId="{9918ABDF-343E-4DF5-A470-560370F4BB46}" type="parTrans" cxnId="{1CB3509D-E070-4117-95CD-0012A4F13D4B}">
      <dgm:prSet/>
      <dgm:spPr/>
      <dgm:t>
        <a:bodyPr/>
        <a:lstStyle/>
        <a:p>
          <a:endParaRPr lang="en-US"/>
        </a:p>
      </dgm:t>
    </dgm:pt>
    <dgm:pt modelId="{C0F44838-DBB4-4850-A8C2-C8BC69C9409E}" type="sibTrans" cxnId="{1CB3509D-E070-4117-95CD-0012A4F13D4B}">
      <dgm:prSet/>
      <dgm:spPr/>
      <dgm:t>
        <a:bodyPr/>
        <a:lstStyle/>
        <a:p>
          <a:endParaRPr lang="en-US"/>
        </a:p>
      </dgm:t>
    </dgm:pt>
    <dgm:pt modelId="{38098CAE-6098-4CE7-9BC5-21B69566DF2D}" type="pres">
      <dgm:prSet presAssocID="{49ACA6E1-45CE-4E3B-89FD-41AD3EAB54AD}" presName="diagram" presStyleCnt="0">
        <dgm:presLayoutVars>
          <dgm:dir/>
          <dgm:resizeHandles val="exact"/>
        </dgm:presLayoutVars>
      </dgm:prSet>
      <dgm:spPr/>
      <dgm:t>
        <a:bodyPr/>
        <a:lstStyle/>
        <a:p>
          <a:endParaRPr lang="en-US"/>
        </a:p>
      </dgm:t>
    </dgm:pt>
    <dgm:pt modelId="{6FA98FB6-089F-402E-A641-AE233F0DC374}" type="pres">
      <dgm:prSet presAssocID="{366C34CC-B2E9-47B8-9BC0-A35E50BDB050}" presName="arrow" presStyleLbl="node1" presStyleIdx="0" presStyleCnt="2">
        <dgm:presLayoutVars>
          <dgm:bulletEnabled val="1"/>
        </dgm:presLayoutVars>
      </dgm:prSet>
      <dgm:spPr/>
      <dgm:t>
        <a:bodyPr/>
        <a:lstStyle/>
        <a:p>
          <a:endParaRPr lang="en-US"/>
        </a:p>
      </dgm:t>
    </dgm:pt>
    <dgm:pt modelId="{7DF27123-510F-4674-947D-09E2AE243D66}" type="pres">
      <dgm:prSet presAssocID="{DAAC7FCC-8820-49B1-9232-7D0C84FD8B41}" presName="arrow" presStyleLbl="node1" presStyleIdx="1" presStyleCnt="2">
        <dgm:presLayoutVars>
          <dgm:bulletEnabled val="1"/>
        </dgm:presLayoutVars>
      </dgm:prSet>
      <dgm:spPr/>
      <dgm:t>
        <a:bodyPr/>
        <a:lstStyle/>
        <a:p>
          <a:endParaRPr lang="en-US"/>
        </a:p>
      </dgm:t>
    </dgm:pt>
  </dgm:ptLst>
  <dgm:cxnLst>
    <dgm:cxn modelId="{4CD7F664-8335-41AD-99D2-DEE3AAB3D946}" type="presOf" srcId="{366C34CC-B2E9-47B8-9BC0-A35E50BDB050}" destId="{6FA98FB6-089F-402E-A641-AE233F0DC374}" srcOrd="0" destOrd="0" presId="urn:microsoft.com/office/officeart/2005/8/layout/arrow5"/>
    <dgm:cxn modelId="{61ECDC6B-F02E-4939-B2C0-5F46F4C190DE}" srcId="{49ACA6E1-45CE-4E3B-89FD-41AD3EAB54AD}" destId="{366C34CC-B2E9-47B8-9BC0-A35E50BDB050}" srcOrd="0" destOrd="0" parTransId="{37668141-3893-446F-904F-88433D6083C1}" sibTransId="{BFB984E8-E77D-46B1-AA40-73C578366346}"/>
    <dgm:cxn modelId="{1CB3509D-E070-4117-95CD-0012A4F13D4B}" srcId="{49ACA6E1-45CE-4E3B-89FD-41AD3EAB54AD}" destId="{DAAC7FCC-8820-49B1-9232-7D0C84FD8B41}" srcOrd="1" destOrd="0" parTransId="{9918ABDF-343E-4DF5-A470-560370F4BB46}" sibTransId="{C0F44838-DBB4-4850-A8C2-C8BC69C9409E}"/>
    <dgm:cxn modelId="{0A228B0E-3E3B-4469-A48D-A29DA9A63AC7}" type="presOf" srcId="{49ACA6E1-45CE-4E3B-89FD-41AD3EAB54AD}" destId="{38098CAE-6098-4CE7-9BC5-21B69566DF2D}" srcOrd="0" destOrd="0" presId="urn:microsoft.com/office/officeart/2005/8/layout/arrow5"/>
    <dgm:cxn modelId="{78DE2905-8206-4C32-8604-ADFB178F7DDF}" type="presOf" srcId="{DAAC7FCC-8820-49B1-9232-7D0C84FD8B41}" destId="{7DF27123-510F-4674-947D-09E2AE243D66}" srcOrd="0" destOrd="0" presId="urn:microsoft.com/office/officeart/2005/8/layout/arrow5"/>
    <dgm:cxn modelId="{FF5F7B81-0E3B-420D-ACD0-F6EA528EE6E1}" type="presParOf" srcId="{38098CAE-6098-4CE7-9BC5-21B69566DF2D}" destId="{6FA98FB6-089F-402E-A641-AE233F0DC374}" srcOrd="0" destOrd="0" presId="urn:microsoft.com/office/officeart/2005/8/layout/arrow5"/>
    <dgm:cxn modelId="{491CF366-1CE9-478A-A765-7DD4DF0EF56F}" type="presParOf" srcId="{38098CAE-6098-4CE7-9BC5-21B69566DF2D}" destId="{7DF27123-510F-4674-947D-09E2AE243D66}"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6463A19-CF13-4935-93C9-288611DC80AF}" type="doc">
      <dgm:prSet loTypeId="urn:microsoft.com/office/officeart/2005/8/layout/hierarchy4" loCatId="hierarchy" qsTypeId="urn:microsoft.com/office/officeart/2005/8/quickstyle/simple2" qsCatId="simple" csTypeId="urn:microsoft.com/office/officeart/2005/8/colors/colorful3" csCatId="colorful" phldr="1"/>
      <dgm:spPr/>
      <dgm:t>
        <a:bodyPr/>
        <a:lstStyle/>
        <a:p>
          <a:endParaRPr lang="en-US"/>
        </a:p>
      </dgm:t>
    </dgm:pt>
    <dgm:pt modelId="{AC6EDF2E-8B58-4EA0-A6EF-CDED9839D37F}">
      <dgm:prSet/>
      <dgm:spPr/>
      <dgm:t>
        <a:bodyPr/>
        <a:lstStyle/>
        <a:p>
          <a:pPr algn="ctr" rtl="0"/>
          <a:r>
            <a:rPr lang="en-US" dirty="0" smtClean="0"/>
            <a:t>Stretch Energy Code</a:t>
          </a:r>
        </a:p>
      </dgm:t>
    </dgm:pt>
    <dgm:pt modelId="{244089D7-EB9C-4900-ABB8-C9C2A96F06C1}" type="parTrans" cxnId="{2447E9CF-EAD7-4E87-A0DF-CB39023140FA}">
      <dgm:prSet/>
      <dgm:spPr/>
      <dgm:t>
        <a:bodyPr/>
        <a:lstStyle/>
        <a:p>
          <a:pPr algn="ctr"/>
          <a:endParaRPr lang="en-US"/>
        </a:p>
      </dgm:t>
    </dgm:pt>
    <dgm:pt modelId="{31DE5FFD-5CEF-4693-A28E-970CE53787C5}" type="sibTrans" cxnId="{2447E9CF-EAD7-4E87-A0DF-CB39023140FA}">
      <dgm:prSet/>
      <dgm:spPr/>
      <dgm:t>
        <a:bodyPr/>
        <a:lstStyle/>
        <a:p>
          <a:pPr algn="ctr"/>
          <a:endParaRPr lang="en-US"/>
        </a:p>
      </dgm:t>
    </dgm:pt>
    <dgm:pt modelId="{CD2903BC-A5F9-441E-946E-D24B098F21DA}">
      <dgm:prSet/>
      <dgm:spPr/>
      <dgm:t>
        <a:bodyPr/>
        <a:lstStyle/>
        <a:p>
          <a:pPr algn="ctr"/>
          <a:r>
            <a:rPr lang="en-US" dirty="0" smtClean="0"/>
            <a:t>Included in MA code as Appendix 115AA</a:t>
          </a:r>
          <a:endParaRPr lang="en-US" dirty="0"/>
        </a:p>
      </dgm:t>
    </dgm:pt>
    <dgm:pt modelId="{7689384C-3EDF-4D56-BB40-98CE0C417C82}" type="parTrans" cxnId="{915572F0-79C0-46D8-AF61-2321F70B67F4}">
      <dgm:prSet/>
      <dgm:spPr/>
      <dgm:t>
        <a:bodyPr/>
        <a:lstStyle/>
        <a:p>
          <a:pPr algn="ctr"/>
          <a:endParaRPr lang="en-US"/>
        </a:p>
      </dgm:t>
    </dgm:pt>
    <dgm:pt modelId="{171F638F-279A-4BE1-BFF8-0D66A2877229}" type="sibTrans" cxnId="{915572F0-79C0-46D8-AF61-2321F70B67F4}">
      <dgm:prSet/>
      <dgm:spPr/>
      <dgm:t>
        <a:bodyPr/>
        <a:lstStyle/>
        <a:p>
          <a:pPr algn="ctr"/>
          <a:endParaRPr lang="en-US"/>
        </a:p>
      </dgm:t>
    </dgm:pt>
    <dgm:pt modelId="{E482DFAA-2544-4A94-830E-9C233802A3F7}">
      <dgm:prSet/>
      <dgm:spPr/>
      <dgm:t>
        <a:bodyPr/>
        <a:lstStyle/>
        <a:p>
          <a:pPr algn="ctr"/>
          <a:r>
            <a:rPr lang="en-US" dirty="0" smtClean="0"/>
            <a:t>Based on 2009 IECC but requires 20% greater efficiency </a:t>
          </a:r>
          <a:endParaRPr lang="en-US" dirty="0"/>
        </a:p>
      </dgm:t>
    </dgm:pt>
    <dgm:pt modelId="{5A39C655-F7AA-42B9-8D0E-DCB9137EA571}" type="parTrans" cxnId="{90B33B9F-EC6A-4FB0-B973-155AE4AD3899}">
      <dgm:prSet/>
      <dgm:spPr/>
      <dgm:t>
        <a:bodyPr/>
        <a:lstStyle/>
        <a:p>
          <a:pPr algn="ctr"/>
          <a:endParaRPr lang="en-US"/>
        </a:p>
      </dgm:t>
    </dgm:pt>
    <dgm:pt modelId="{AE310703-78F1-4AB1-A923-D70FDF799F54}" type="sibTrans" cxnId="{90B33B9F-EC6A-4FB0-B973-155AE4AD3899}">
      <dgm:prSet/>
      <dgm:spPr/>
      <dgm:t>
        <a:bodyPr/>
        <a:lstStyle/>
        <a:p>
          <a:pPr algn="ctr"/>
          <a:endParaRPr lang="en-US"/>
        </a:p>
      </dgm:t>
    </dgm:pt>
    <dgm:pt modelId="{9E4AA063-7FEA-4CFE-9ACE-40593E9E553E}">
      <dgm:prSet/>
      <dgm:spPr/>
      <dgm:t>
        <a:bodyPr/>
        <a:lstStyle/>
        <a:p>
          <a:r>
            <a:rPr lang="en-US" dirty="0" smtClean="0"/>
            <a:t>HERS performance path compliance option</a:t>
          </a:r>
          <a:endParaRPr lang="en-US" dirty="0"/>
        </a:p>
      </dgm:t>
    </dgm:pt>
    <dgm:pt modelId="{6865EDAA-B155-4AB6-9231-BE07FF2F7C2D}" type="parTrans" cxnId="{294B5279-18D4-480C-A87B-CE34D8343588}">
      <dgm:prSet/>
      <dgm:spPr/>
      <dgm:t>
        <a:bodyPr/>
        <a:lstStyle/>
        <a:p>
          <a:endParaRPr lang="en-US"/>
        </a:p>
      </dgm:t>
    </dgm:pt>
    <dgm:pt modelId="{89FB04FE-9288-4C8C-B0E0-C7E6EFD8AFA1}" type="sibTrans" cxnId="{294B5279-18D4-480C-A87B-CE34D8343588}">
      <dgm:prSet/>
      <dgm:spPr/>
      <dgm:t>
        <a:bodyPr/>
        <a:lstStyle/>
        <a:p>
          <a:endParaRPr lang="en-US"/>
        </a:p>
      </dgm:t>
    </dgm:pt>
    <dgm:pt modelId="{EFC7CB9D-1AA7-46BE-9AF6-AC3CECDFE373}" type="pres">
      <dgm:prSet presAssocID="{D6463A19-CF13-4935-93C9-288611DC80AF}" presName="Name0" presStyleCnt="0">
        <dgm:presLayoutVars>
          <dgm:chPref val="1"/>
          <dgm:dir/>
          <dgm:animOne val="branch"/>
          <dgm:animLvl val="lvl"/>
          <dgm:resizeHandles/>
        </dgm:presLayoutVars>
      </dgm:prSet>
      <dgm:spPr/>
      <dgm:t>
        <a:bodyPr/>
        <a:lstStyle/>
        <a:p>
          <a:endParaRPr lang="en-US"/>
        </a:p>
      </dgm:t>
    </dgm:pt>
    <dgm:pt modelId="{C39148DD-1B0F-461B-A7A6-93BA90057B16}" type="pres">
      <dgm:prSet presAssocID="{AC6EDF2E-8B58-4EA0-A6EF-CDED9839D37F}" presName="vertOne" presStyleCnt="0"/>
      <dgm:spPr/>
    </dgm:pt>
    <dgm:pt modelId="{F328FF4A-D492-47E7-9F8E-21603AF57253}" type="pres">
      <dgm:prSet presAssocID="{AC6EDF2E-8B58-4EA0-A6EF-CDED9839D37F}" presName="txOne" presStyleLbl="node0" presStyleIdx="0" presStyleCnt="1" custLinFactNeighborX="-1363" custLinFactNeighborY="-49378">
        <dgm:presLayoutVars>
          <dgm:chPref val="3"/>
        </dgm:presLayoutVars>
      </dgm:prSet>
      <dgm:spPr/>
      <dgm:t>
        <a:bodyPr/>
        <a:lstStyle/>
        <a:p>
          <a:endParaRPr lang="en-US"/>
        </a:p>
      </dgm:t>
    </dgm:pt>
    <dgm:pt modelId="{B7851878-289D-4235-8FC9-01DE42A58B69}" type="pres">
      <dgm:prSet presAssocID="{AC6EDF2E-8B58-4EA0-A6EF-CDED9839D37F}" presName="parTransOne" presStyleCnt="0"/>
      <dgm:spPr/>
    </dgm:pt>
    <dgm:pt modelId="{786AA06F-EE25-4A24-8476-D2AD4F9D738F}" type="pres">
      <dgm:prSet presAssocID="{AC6EDF2E-8B58-4EA0-A6EF-CDED9839D37F}" presName="horzOne" presStyleCnt="0"/>
      <dgm:spPr/>
    </dgm:pt>
    <dgm:pt modelId="{965547D5-81A8-4860-B4D4-CBE8A33FD81C}" type="pres">
      <dgm:prSet presAssocID="{9E4AA063-7FEA-4CFE-9ACE-40593E9E553E}" presName="vertTwo" presStyleCnt="0"/>
      <dgm:spPr/>
    </dgm:pt>
    <dgm:pt modelId="{33F2215D-D38B-4E04-9E8C-426B4B8C3831}" type="pres">
      <dgm:prSet presAssocID="{9E4AA063-7FEA-4CFE-9ACE-40593E9E553E}" presName="txTwo" presStyleLbl="node2" presStyleIdx="0" presStyleCnt="3">
        <dgm:presLayoutVars>
          <dgm:chPref val="3"/>
        </dgm:presLayoutVars>
      </dgm:prSet>
      <dgm:spPr/>
      <dgm:t>
        <a:bodyPr/>
        <a:lstStyle/>
        <a:p>
          <a:endParaRPr lang="en-US"/>
        </a:p>
      </dgm:t>
    </dgm:pt>
    <dgm:pt modelId="{67A1868B-6FEF-4173-88A0-81BCCEE0084B}" type="pres">
      <dgm:prSet presAssocID="{9E4AA063-7FEA-4CFE-9ACE-40593E9E553E}" presName="horzTwo" presStyleCnt="0"/>
      <dgm:spPr/>
    </dgm:pt>
    <dgm:pt modelId="{285AA9BF-059D-4CA2-8331-22F5A3066753}" type="pres">
      <dgm:prSet presAssocID="{89FB04FE-9288-4C8C-B0E0-C7E6EFD8AFA1}" presName="sibSpaceTwo" presStyleCnt="0"/>
      <dgm:spPr/>
    </dgm:pt>
    <dgm:pt modelId="{D7859C97-1D4F-4657-AE89-3EA795D7D4A7}" type="pres">
      <dgm:prSet presAssocID="{CD2903BC-A5F9-441E-946E-D24B098F21DA}" presName="vertTwo" presStyleCnt="0"/>
      <dgm:spPr/>
    </dgm:pt>
    <dgm:pt modelId="{88B05034-D64E-46D8-B71D-D2027EC521E4}" type="pres">
      <dgm:prSet presAssocID="{CD2903BC-A5F9-441E-946E-D24B098F21DA}" presName="txTwo" presStyleLbl="node2" presStyleIdx="1" presStyleCnt="3">
        <dgm:presLayoutVars>
          <dgm:chPref val="3"/>
        </dgm:presLayoutVars>
      </dgm:prSet>
      <dgm:spPr/>
      <dgm:t>
        <a:bodyPr/>
        <a:lstStyle/>
        <a:p>
          <a:endParaRPr lang="en-US"/>
        </a:p>
      </dgm:t>
    </dgm:pt>
    <dgm:pt modelId="{10DE306F-19A2-429B-9CD2-0C2401DB707C}" type="pres">
      <dgm:prSet presAssocID="{CD2903BC-A5F9-441E-946E-D24B098F21DA}" presName="horzTwo" presStyleCnt="0"/>
      <dgm:spPr/>
    </dgm:pt>
    <dgm:pt modelId="{A9778C92-C28C-44AD-B6EF-F6D563648FA2}" type="pres">
      <dgm:prSet presAssocID="{171F638F-279A-4BE1-BFF8-0D66A2877229}" presName="sibSpaceTwo" presStyleCnt="0"/>
      <dgm:spPr/>
    </dgm:pt>
    <dgm:pt modelId="{DD964675-21D9-44A5-8D69-DE43DE64EF48}" type="pres">
      <dgm:prSet presAssocID="{E482DFAA-2544-4A94-830E-9C233802A3F7}" presName="vertTwo" presStyleCnt="0"/>
      <dgm:spPr/>
    </dgm:pt>
    <dgm:pt modelId="{3FECE050-A68A-4B37-BFD1-F9CF98D4264B}" type="pres">
      <dgm:prSet presAssocID="{E482DFAA-2544-4A94-830E-9C233802A3F7}" presName="txTwo" presStyleLbl="node2" presStyleIdx="2" presStyleCnt="3">
        <dgm:presLayoutVars>
          <dgm:chPref val="3"/>
        </dgm:presLayoutVars>
      </dgm:prSet>
      <dgm:spPr/>
      <dgm:t>
        <a:bodyPr/>
        <a:lstStyle/>
        <a:p>
          <a:endParaRPr lang="en-US"/>
        </a:p>
      </dgm:t>
    </dgm:pt>
    <dgm:pt modelId="{09E6DE58-8DB4-4312-8490-C7AAA9CDF850}" type="pres">
      <dgm:prSet presAssocID="{E482DFAA-2544-4A94-830E-9C233802A3F7}" presName="horzTwo" presStyleCnt="0"/>
      <dgm:spPr/>
    </dgm:pt>
  </dgm:ptLst>
  <dgm:cxnLst>
    <dgm:cxn modelId="{A554E821-F335-44CF-ACC5-43BD863AA8DA}" type="presOf" srcId="{AC6EDF2E-8B58-4EA0-A6EF-CDED9839D37F}" destId="{F328FF4A-D492-47E7-9F8E-21603AF57253}" srcOrd="0" destOrd="0" presId="urn:microsoft.com/office/officeart/2005/8/layout/hierarchy4"/>
    <dgm:cxn modelId="{7A5A36D5-848E-4A2C-96D3-E35D36F27219}" type="presOf" srcId="{E482DFAA-2544-4A94-830E-9C233802A3F7}" destId="{3FECE050-A68A-4B37-BFD1-F9CF98D4264B}" srcOrd="0" destOrd="0" presId="urn:microsoft.com/office/officeart/2005/8/layout/hierarchy4"/>
    <dgm:cxn modelId="{915572F0-79C0-46D8-AF61-2321F70B67F4}" srcId="{AC6EDF2E-8B58-4EA0-A6EF-CDED9839D37F}" destId="{CD2903BC-A5F9-441E-946E-D24B098F21DA}" srcOrd="1" destOrd="0" parTransId="{7689384C-3EDF-4D56-BB40-98CE0C417C82}" sibTransId="{171F638F-279A-4BE1-BFF8-0D66A2877229}"/>
    <dgm:cxn modelId="{294B5279-18D4-480C-A87B-CE34D8343588}" srcId="{AC6EDF2E-8B58-4EA0-A6EF-CDED9839D37F}" destId="{9E4AA063-7FEA-4CFE-9ACE-40593E9E553E}" srcOrd="0" destOrd="0" parTransId="{6865EDAA-B155-4AB6-9231-BE07FF2F7C2D}" sibTransId="{89FB04FE-9288-4C8C-B0E0-C7E6EFD8AFA1}"/>
    <dgm:cxn modelId="{382BACA4-A950-4634-B5B9-D19902F3A5B6}" type="presOf" srcId="{D6463A19-CF13-4935-93C9-288611DC80AF}" destId="{EFC7CB9D-1AA7-46BE-9AF6-AC3CECDFE373}" srcOrd="0" destOrd="0" presId="urn:microsoft.com/office/officeart/2005/8/layout/hierarchy4"/>
    <dgm:cxn modelId="{90B33B9F-EC6A-4FB0-B973-155AE4AD3899}" srcId="{AC6EDF2E-8B58-4EA0-A6EF-CDED9839D37F}" destId="{E482DFAA-2544-4A94-830E-9C233802A3F7}" srcOrd="2" destOrd="0" parTransId="{5A39C655-F7AA-42B9-8D0E-DCB9137EA571}" sibTransId="{AE310703-78F1-4AB1-A923-D70FDF799F54}"/>
    <dgm:cxn modelId="{6DD8CDEF-E0AA-4DA6-B49F-88F0DC9B9F27}" type="presOf" srcId="{CD2903BC-A5F9-441E-946E-D24B098F21DA}" destId="{88B05034-D64E-46D8-B71D-D2027EC521E4}" srcOrd="0" destOrd="0" presId="urn:microsoft.com/office/officeart/2005/8/layout/hierarchy4"/>
    <dgm:cxn modelId="{2447E9CF-EAD7-4E87-A0DF-CB39023140FA}" srcId="{D6463A19-CF13-4935-93C9-288611DC80AF}" destId="{AC6EDF2E-8B58-4EA0-A6EF-CDED9839D37F}" srcOrd="0" destOrd="0" parTransId="{244089D7-EB9C-4900-ABB8-C9C2A96F06C1}" sibTransId="{31DE5FFD-5CEF-4693-A28E-970CE53787C5}"/>
    <dgm:cxn modelId="{DCDF9685-2219-4361-A9CC-01C74E03E54A}" type="presOf" srcId="{9E4AA063-7FEA-4CFE-9ACE-40593E9E553E}" destId="{33F2215D-D38B-4E04-9E8C-426B4B8C3831}" srcOrd="0" destOrd="0" presId="urn:microsoft.com/office/officeart/2005/8/layout/hierarchy4"/>
    <dgm:cxn modelId="{D89FB31E-6B76-41E2-9C15-85F71FB0735D}" type="presParOf" srcId="{EFC7CB9D-1AA7-46BE-9AF6-AC3CECDFE373}" destId="{C39148DD-1B0F-461B-A7A6-93BA90057B16}" srcOrd="0" destOrd="0" presId="urn:microsoft.com/office/officeart/2005/8/layout/hierarchy4"/>
    <dgm:cxn modelId="{6CDD4A0D-0C7A-45D2-A478-E3561F9162DB}" type="presParOf" srcId="{C39148DD-1B0F-461B-A7A6-93BA90057B16}" destId="{F328FF4A-D492-47E7-9F8E-21603AF57253}" srcOrd="0" destOrd="0" presId="urn:microsoft.com/office/officeart/2005/8/layout/hierarchy4"/>
    <dgm:cxn modelId="{E202BACB-52F0-4456-B596-B47AD1CD4AE9}" type="presParOf" srcId="{C39148DD-1B0F-461B-A7A6-93BA90057B16}" destId="{B7851878-289D-4235-8FC9-01DE42A58B69}" srcOrd="1" destOrd="0" presId="urn:microsoft.com/office/officeart/2005/8/layout/hierarchy4"/>
    <dgm:cxn modelId="{650A6D8B-EB57-40E3-A945-460E904F6C89}" type="presParOf" srcId="{C39148DD-1B0F-461B-A7A6-93BA90057B16}" destId="{786AA06F-EE25-4A24-8476-D2AD4F9D738F}" srcOrd="2" destOrd="0" presId="urn:microsoft.com/office/officeart/2005/8/layout/hierarchy4"/>
    <dgm:cxn modelId="{6DAA892E-4996-4613-A412-53AEF30C4D9E}" type="presParOf" srcId="{786AA06F-EE25-4A24-8476-D2AD4F9D738F}" destId="{965547D5-81A8-4860-B4D4-CBE8A33FD81C}" srcOrd="0" destOrd="0" presId="urn:microsoft.com/office/officeart/2005/8/layout/hierarchy4"/>
    <dgm:cxn modelId="{44F642BF-5EB3-4D5B-A78E-03AC3F8D2974}" type="presParOf" srcId="{965547D5-81A8-4860-B4D4-CBE8A33FD81C}" destId="{33F2215D-D38B-4E04-9E8C-426B4B8C3831}" srcOrd="0" destOrd="0" presId="urn:microsoft.com/office/officeart/2005/8/layout/hierarchy4"/>
    <dgm:cxn modelId="{FF6A8F8E-5483-4100-8E8E-33A435DBEC40}" type="presParOf" srcId="{965547D5-81A8-4860-B4D4-CBE8A33FD81C}" destId="{67A1868B-6FEF-4173-88A0-81BCCEE0084B}" srcOrd="1" destOrd="0" presId="urn:microsoft.com/office/officeart/2005/8/layout/hierarchy4"/>
    <dgm:cxn modelId="{5DC97B13-C12D-4A29-8AF9-375676561786}" type="presParOf" srcId="{786AA06F-EE25-4A24-8476-D2AD4F9D738F}" destId="{285AA9BF-059D-4CA2-8331-22F5A3066753}" srcOrd="1" destOrd="0" presId="urn:microsoft.com/office/officeart/2005/8/layout/hierarchy4"/>
    <dgm:cxn modelId="{74E99E1F-9412-423F-BA7D-DC45A9126C01}" type="presParOf" srcId="{786AA06F-EE25-4A24-8476-D2AD4F9D738F}" destId="{D7859C97-1D4F-4657-AE89-3EA795D7D4A7}" srcOrd="2" destOrd="0" presId="urn:microsoft.com/office/officeart/2005/8/layout/hierarchy4"/>
    <dgm:cxn modelId="{FDD13538-00E4-4474-84B0-65BB06EBDE27}" type="presParOf" srcId="{D7859C97-1D4F-4657-AE89-3EA795D7D4A7}" destId="{88B05034-D64E-46D8-B71D-D2027EC521E4}" srcOrd="0" destOrd="0" presId="urn:microsoft.com/office/officeart/2005/8/layout/hierarchy4"/>
    <dgm:cxn modelId="{10A96627-FAF1-40D8-BF8A-139A67EE4AFE}" type="presParOf" srcId="{D7859C97-1D4F-4657-AE89-3EA795D7D4A7}" destId="{10DE306F-19A2-429B-9CD2-0C2401DB707C}" srcOrd="1" destOrd="0" presId="urn:microsoft.com/office/officeart/2005/8/layout/hierarchy4"/>
    <dgm:cxn modelId="{D5F47206-C795-4E8D-BC80-31497FD840C7}" type="presParOf" srcId="{786AA06F-EE25-4A24-8476-D2AD4F9D738F}" destId="{A9778C92-C28C-44AD-B6EF-F6D563648FA2}" srcOrd="3" destOrd="0" presId="urn:microsoft.com/office/officeart/2005/8/layout/hierarchy4"/>
    <dgm:cxn modelId="{71133F13-8F70-43BA-84D5-4BCD5B3BDD70}" type="presParOf" srcId="{786AA06F-EE25-4A24-8476-D2AD4F9D738F}" destId="{DD964675-21D9-44A5-8D69-DE43DE64EF48}" srcOrd="4" destOrd="0" presId="urn:microsoft.com/office/officeart/2005/8/layout/hierarchy4"/>
    <dgm:cxn modelId="{3D92C13E-8764-41FE-8A66-C02DE4381BE6}" type="presParOf" srcId="{DD964675-21D9-44A5-8D69-DE43DE64EF48}" destId="{3FECE050-A68A-4B37-BFD1-F9CF98D4264B}" srcOrd="0" destOrd="0" presId="urn:microsoft.com/office/officeart/2005/8/layout/hierarchy4"/>
    <dgm:cxn modelId="{59A708BD-605E-45AA-87D1-866401040D9C}" type="presParOf" srcId="{DD964675-21D9-44A5-8D69-DE43DE64EF48}" destId="{09E6DE58-8DB4-4312-8490-C7AAA9CDF850}"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BEA70E7-BA5A-436C-B9B3-9BC01B44E62C}" type="doc">
      <dgm:prSet loTypeId="urn:microsoft.com/office/officeart/2005/8/layout/hierarchy3" loCatId="hierarchy" qsTypeId="urn:microsoft.com/office/officeart/2005/8/quickstyle/simple1" qsCatId="simple" csTypeId="urn:microsoft.com/office/officeart/2005/8/colors/colorful4" csCatId="colorful" phldr="1"/>
      <dgm:spPr/>
      <dgm:t>
        <a:bodyPr/>
        <a:lstStyle/>
        <a:p>
          <a:endParaRPr lang="en-US"/>
        </a:p>
      </dgm:t>
    </dgm:pt>
    <dgm:pt modelId="{049D1D9E-13F8-477B-A121-0A4161C344BC}">
      <dgm:prSet/>
      <dgm:spPr>
        <a:solidFill>
          <a:schemeClr val="accent4"/>
        </a:solidFill>
      </dgm:spPr>
      <dgm:t>
        <a:bodyPr/>
        <a:lstStyle/>
        <a:p>
          <a:pPr rtl="0"/>
          <a:r>
            <a:rPr lang="en-US" dirty="0" smtClean="0"/>
            <a:t>New residential buildings 3-stories or less, including multi-family units</a:t>
          </a:r>
          <a:endParaRPr lang="en-US" dirty="0"/>
        </a:p>
      </dgm:t>
    </dgm:pt>
    <dgm:pt modelId="{ECE98C8D-AA4F-46EA-BD67-15E66BE0FE78}" type="parTrans" cxnId="{B5778C23-728B-4B77-94A7-973AE0C2434B}">
      <dgm:prSet/>
      <dgm:spPr/>
      <dgm:t>
        <a:bodyPr/>
        <a:lstStyle/>
        <a:p>
          <a:endParaRPr lang="en-US"/>
        </a:p>
      </dgm:t>
    </dgm:pt>
    <dgm:pt modelId="{595AA581-3953-48A2-8714-19256893FE01}" type="sibTrans" cxnId="{B5778C23-728B-4B77-94A7-973AE0C2434B}">
      <dgm:prSet/>
      <dgm:spPr/>
      <dgm:t>
        <a:bodyPr/>
        <a:lstStyle/>
        <a:p>
          <a:endParaRPr lang="en-US"/>
        </a:p>
      </dgm:t>
    </dgm:pt>
    <dgm:pt modelId="{D62D0021-8197-4EAA-B170-5D4D08DF8BA9}">
      <dgm:prSet/>
      <dgm:spPr/>
      <dgm:t>
        <a:bodyPr/>
        <a:lstStyle/>
        <a:p>
          <a:r>
            <a:rPr lang="en-US" b="1" dirty="0" smtClean="0"/>
            <a:t>Homes 3,000 ft</a:t>
          </a:r>
          <a:r>
            <a:rPr lang="en-US" b="1" baseline="30000" dirty="0" smtClean="0"/>
            <a:t>2</a:t>
          </a:r>
          <a:r>
            <a:rPr lang="en-US" b="1" dirty="0" smtClean="0"/>
            <a:t> or larger</a:t>
          </a:r>
        </a:p>
        <a:p>
          <a:r>
            <a:rPr lang="en-US" dirty="0" smtClean="0"/>
            <a:t>HERS Index of less than or equal to 65</a:t>
          </a:r>
          <a:endParaRPr lang="en-US" dirty="0"/>
        </a:p>
      </dgm:t>
    </dgm:pt>
    <dgm:pt modelId="{852152D9-022A-4BD3-8CFC-CDFAE07A6A0D}" type="parTrans" cxnId="{6B0C3ED9-8EB0-408A-B2C9-29658D7ADB0F}">
      <dgm:prSet/>
      <dgm:spPr/>
      <dgm:t>
        <a:bodyPr/>
        <a:lstStyle/>
        <a:p>
          <a:endParaRPr lang="en-US"/>
        </a:p>
      </dgm:t>
    </dgm:pt>
    <dgm:pt modelId="{95F1A54C-3039-49D1-B2CD-5AB7A0B95B02}" type="sibTrans" cxnId="{6B0C3ED9-8EB0-408A-B2C9-29658D7ADB0F}">
      <dgm:prSet/>
      <dgm:spPr/>
      <dgm:t>
        <a:bodyPr/>
        <a:lstStyle/>
        <a:p>
          <a:endParaRPr lang="en-US"/>
        </a:p>
      </dgm:t>
    </dgm:pt>
    <dgm:pt modelId="{BE4CD4AF-95D3-400C-B5B9-1ACC796115C8}">
      <dgm:prSet/>
      <dgm:spPr/>
      <dgm:t>
        <a:bodyPr/>
        <a:lstStyle/>
        <a:p>
          <a:r>
            <a:rPr lang="en-US" b="1" dirty="0" smtClean="0"/>
            <a:t>Homes less than 3,000 ft²</a:t>
          </a:r>
        </a:p>
        <a:p>
          <a:r>
            <a:rPr lang="en-US" b="0" dirty="0" smtClean="0"/>
            <a:t>HERS Index of less than or equal to 70</a:t>
          </a:r>
          <a:endParaRPr lang="en-US" b="0" dirty="0"/>
        </a:p>
      </dgm:t>
    </dgm:pt>
    <dgm:pt modelId="{60123C95-FD91-4F2C-A4E9-07E97FB562B9}" type="parTrans" cxnId="{376A15C7-9607-4464-BB87-072B2487DBF2}">
      <dgm:prSet/>
      <dgm:spPr/>
      <dgm:t>
        <a:bodyPr/>
        <a:lstStyle/>
        <a:p>
          <a:endParaRPr lang="en-US"/>
        </a:p>
      </dgm:t>
    </dgm:pt>
    <dgm:pt modelId="{8588F890-EB74-4FDB-9815-BB1531056C23}" type="sibTrans" cxnId="{376A15C7-9607-4464-BB87-072B2487DBF2}">
      <dgm:prSet/>
      <dgm:spPr/>
      <dgm:t>
        <a:bodyPr/>
        <a:lstStyle/>
        <a:p>
          <a:endParaRPr lang="en-US"/>
        </a:p>
      </dgm:t>
    </dgm:pt>
    <dgm:pt modelId="{72A831C1-4CEE-4F1D-9563-4CBFBDF2559C}" type="pres">
      <dgm:prSet presAssocID="{DBEA70E7-BA5A-436C-B9B3-9BC01B44E62C}" presName="diagram" presStyleCnt="0">
        <dgm:presLayoutVars>
          <dgm:chPref val="1"/>
          <dgm:dir/>
          <dgm:animOne val="branch"/>
          <dgm:animLvl val="lvl"/>
          <dgm:resizeHandles/>
        </dgm:presLayoutVars>
      </dgm:prSet>
      <dgm:spPr/>
      <dgm:t>
        <a:bodyPr/>
        <a:lstStyle/>
        <a:p>
          <a:endParaRPr lang="en-US"/>
        </a:p>
      </dgm:t>
    </dgm:pt>
    <dgm:pt modelId="{D74EA4FC-7CD4-4079-9FE5-11DEE1C937E8}" type="pres">
      <dgm:prSet presAssocID="{049D1D9E-13F8-477B-A121-0A4161C344BC}" presName="root" presStyleCnt="0"/>
      <dgm:spPr/>
    </dgm:pt>
    <dgm:pt modelId="{EC1CA2AB-EA37-4418-9E9E-ACF5EF3E0AB3}" type="pres">
      <dgm:prSet presAssocID="{049D1D9E-13F8-477B-A121-0A4161C344BC}" presName="rootComposite" presStyleCnt="0"/>
      <dgm:spPr/>
    </dgm:pt>
    <dgm:pt modelId="{1EBF196F-9361-4F96-8C51-CB2734611295}" type="pres">
      <dgm:prSet presAssocID="{049D1D9E-13F8-477B-A121-0A4161C344BC}" presName="rootText" presStyleLbl="node1" presStyleIdx="0" presStyleCnt="1" custScaleX="121147"/>
      <dgm:spPr/>
      <dgm:t>
        <a:bodyPr/>
        <a:lstStyle/>
        <a:p>
          <a:endParaRPr lang="en-US"/>
        </a:p>
      </dgm:t>
    </dgm:pt>
    <dgm:pt modelId="{BF6D129B-B28A-4E8C-A89F-FBC908E9D89D}" type="pres">
      <dgm:prSet presAssocID="{049D1D9E-13F8-477B-A121-0A4161C344BC}" presName="rootConnector" presStyleLbl="node1" presStyleIdx="0" presStyleCnt="1"/>
      <dgm:spPr/>
      <dgm:t>
        <a:bodyPr/>
        <a:lstStyle/>
        <a:p>
          <a:endParaRPr lang="en-US"/>
        </a:p>
      </dgm:t>
    </dgm:pt>
    <dgm:pt modelId="{084575D8-9F1D-41D1-B2DD-EABC825B5E99}" type="pres">
      <dgm:prSet presAssocID="{049D1D9E-13F8-477B-A121-0A4161C344BC}" presName="childShape" presStyleCnt="0"/>
      <dgm:spPr/>
    </dgm:pt>
    <dgm:pt modelId="{1EED92D3-6588-4C1D-86D7-CE2E5E9C4DD8}" type="pres">
      <dgm:prSet presAssocID="{852152D9-022A-4BD3-8CFC-CDFAE07A6A0D}" presName="Name13" presStyleLbl="parChTrans1D2" presStyleIdx="0" presStyleCnt="2"/>
      <dgm:spPr/>
      <dgm:t>
        <a:bodyPr/>
        <a:lstStyle/>
        <a:p>
          <a:endParaRPr lang="en-US"/>
        </a:p>
      </dgm:t>
    </dgm:pt>
    <dgm:pt modelId="{7567CC48-88D2-4080-923E-FDF5E8D40160}" type="pres">
      <dgm:prSet presAssocID="{D62D0021-8197-4EAA-B170-5D4D08DF8BA9}" presName="childText" presStyleLbl="bgAcc1" presStyleIdx="0" presStyleCnt="2" custScaleX="124736">
        <dgm:presLayoutVars>
          <dgm:bulletEnabled val="1"/>
        </dgm:presLayoutVars>
      </dgm:prSet>
      <dgm:spPr/>
      <dgm:t>
        <a:bodyPr/>
        <a:lstStyle/>
        <a:p>
          <a:endParaRPr lang="en-US"/>
        </a:p>
      </dgm:t>
    </dgm:pt>
    <dgm:pt modelId="{90366CE6-A05B-44A4-A656-5174DB9DE78D}" type="pres">
      <dgm:prSet presAssocID="{60123C95-FD91-4F2C-A4E9-07E97FB562B9}" presName="Name13" presStyleLbl="parChTrans1D2" presStyleIdx="1" presStyleCnt="2"/>
      <dgm:spPr/>
      <dgm:t>
        <a:bodyPr/>
        <a:lstStyle/>
        <a:p>
          <a:endParaRPr lang="en-US"/>
        </a:p>
      </dgm:t>
    </dgm:pt>
    <dgm:pt modelId="{51B0CE42-720A-49B9-8726-20C2821EEF58}" type="pres">
      <dgm:prSet presAssocID="{BE4CD4AF-95D3-400C-B5B9-1ACC796115C8}" presName="childText" presStyleLbl="bgAcc1" presStyleIdx="1" presStyleCnt="2" custScaleX="127459" custLinFactNeighborX="-2708" custLinFactNeighborY="-8021">
        <dgm:presLayoutVars>
          <dgm:bulletEnabled val="1"/>
        </dgm:presLayoutVars>
      </dgm:prSet>
      <dgm:spPr/>
      <dgm:t>
        <a:bodyPr/>
        <a:lstStyle/>
        <a:p>
          <a:endParaRPr lang="en-US"/>
        </a:p>
      </dgm:t>
    </dgm:pt>
  </dgm:ptLst>
  <dgm:cxnLst>
    <dgm:cxn modelId="{D44047FC-58BB-4221-B6DE-B5B16A5C485C}" type="presOf" srcId="{D62D0021-8197-4EAA-B170-5D4D08DF8BA9}" destId="{7567CC48-88D2-4080-923E-FDF5E8D40160}" srcOrd="0" destOrd="0" presId="urn:microsoft.com/office/officeart/2005/8/layout/hierarchy3"/>
    <dgm:cxn modelId="{C8E23B59-0FA4-483C-A50A-589C1EDB29C3}" type="presOf" srcId="{60123C95-FD91-4F2C-A4E9-07E97FB562B9}" destId="{90366CE6-A05B-44A4-A656-5174DB9DE78D}" srcOrd="0" destOrd="0" presId="urn:microsoft.com/office/officeart/2005/8/layout/hierarchy3"/>
    <dgm:cxn modelId="{5323FBB0-238F-402C-915C-9F2BD93EAC2D}" type="presOf" srcId="{DBEA70E7-BA5A-436C-B9B3-9BC01B44E62C}" destId="{72A831C1-4CEE-4F1D-9563-4CBFBDF2559C}" srcOrd="0" destOrd="0" presId="urn:microsoft.com/office/officeart/2005/8/layout/hierarchy3"/>
    <dgm:cxn modelId="{376A15C7-9607-4464-BB87-072B2487DBF2}" srcId="{049D1D9E-13F8-477B-A121-0A4161C344BC}" destId="{BE4CD4AF-95D3-400C-B5B9-1ACC796115C8}" srcOrd="1" destOrd="0" parTransId="{60123C95-FD91-4F2C-A4E9-07E97FB562B9}" sibTransId="{8588F890-EB74-4FDB-9815-BB1531056C23}"/>
    <dgm:cxn modelId="{6B0C3ED9-8EB0-408A-B2C9-29658D7ADB0F}" srcId="{049D1D9E-13F8-477B-A121-0A4161C344BC}" destId="{D62D0021-8197-4EAA-B170-5D4D08DF8BA9}" srcOrd="0" destOrd="0" parTransId="{852152D9-022A-4BD3-8CFC-CDFAE07A6A0D}" sibTransId="{95F1A54C-3039-49D1-B2CD-5AB7A0B95B02}"/>
    <dgm:cxn modelId="{9909ADD9-F283-4DF8-B276-DB419FF5BD3A}" type="presOf" srcId="{BE4CD4AF-95D3-400C-B5B9-1ACC796115C8}" destId="{51B0CE42-720A-49B9-8726-20C2821EEF58}" srcOrd="0" destOrd="0" presId="urn:microsoft.com/office/officeart/2005/8/layout/hierarchy3"/>
    <dgm:cxn modelId="{826D4BB0-5965-4442-8DEE-DC273A1DA9BD}" type="presOf" srcId="{049D1D9E-13F8-477B-A121-0A4161C344BC}" destId="{1EBF196F-9361-4F96-8C51-CB2734611295}" srcOrd="0" destOrd="0" presId="urn:microsoft.com/office/officeart/2005/8/layout/hierarchy3"/>
    <dgm:cxn modelId="{B5778C23-728B-4B77-94A7-973AE0C2434B}" srcId="{DBEA70E7-BA5A-436C-B9B3-9BC01B44E62C}" destId="{049D1D9E-13F8-477B-A121-0A4161C344BC}" srcOrd="0" destOrd="0" parTransId="{ECE98C8D-AA4F-46EA-BD67-15E66BE0FE78}" sibTransId="{595AA581-3953-48A2-8714-19256893FE01}"/>
    <dgm:cxn modelId="{C5208747-1442-4B80-8F40-CA2A140D111E}" type="presOf" srcId="{852152D9-022A-4BD3-8CFC-CDFAE07A6A0D}" destId="{1EED92D3-6588-4C1D-86D7-CE2E5E9C4DD8}" srcOrd="0" destOrd="0" presId="urn:microsoft.com/office/officeart/2005/8/layout/hierarchy3"/>
    <dgm:cxn modelId="{9985B76E-2C24-44A2-80DD-A37E6B51731F}" type="presOf" srcId="{049D1D9E-13F8-477B-A121-0A4161C344BC}" destId="{BF6D129B-B28A-4E8C-A89F-FBC908E9D89D}" srcOrd="1" destOrd="0" presId="urn:microsoft.com/office/officeart/2005/8/layout/hierarchy3"/>
    <dgm:cxn modelId="{7A511874-0DD9-4813-8038-DACED7797122}" type="presParOf" srcId="{72A831C1-4CEE-4F1D-9563-4CBFBDF2559C}" destId="{D74EA4FC-7CD4-4079-9FE5-11DEE1C937E8}" srcOrd="0" destOrd="0" presId="urn:microsoft.com/office/officeart/2005/8/layout/hierarchy3"/>
    <dgm:cxn modelId="{A3109453-9079-4998-8C21-B9CD2D9D3D63}" type="presParOf" srcId="{D74EA4FC-7CD4-4079-9FE5-11DEE1C937E8}" destId="{EC1CA2AB-EA37-4418-9E9E-ACF5EF3E0AB3}" srcOrd="0" destOrd="0" presId="urn:microsoft.com/office/officeart/2005/8/layout/hierarchy3"/>
    <dgm:cxn modelId="{B905AFDE-16F5-481C-9204-5BA7F00F1D6E}" type="presParOf" srcId="{EC1CA2AB-EA37-4418-9E9E-ACF5EF3E0AB3}" destId="{1EBF196F-9361-4F96-8C51-CB2734611295}" srcOrd="0" destOrd="0" presId="urn:microsoft.com/office/officeart/2005/8/layout/hierarchy3"/>
    <dgm:cxn modelId="{4151FF7C-D389-4FF1-8E96-9C96C86A6EAC}" type="presParOf" srcId="{EC1CA2AB-EA37-4418-9E9E-ACF5EF3E0AB3}" destId="{BF6D129B-B28A-4E8C-A89F-FBC908E9D89D}" srcOrd="1" destOrd="0" presId="urn:microsoft.com/office/officeart/2005/8/layout/hierarchy3"/>
    <dgm:cxn modelId="{61869511-75D2-4925-8A71-9B309B28EDE1}" type="presParOf" srcId="{D74EA4FC-7CD4-4079-9FE5-11DEE1C937E8}" destId="{084575D8-9F1D-41D1-B2DD-EABC825B5E99}" srcOrd="1" destOrd="0" presId="urn:microsoft.com/office/officeart/2005/8/layout/hierarchy3"/>
    <dgm:cxn modelId="{F178EEDB-080D-4B1E-9E83-572C051C1275}" type="presParOf" srcId="{084575D8-9F1D-41D1-B2DD-EABC825B5E99}" destId="{1EED92D3-6588-4C1D-86D7-CE2E5E9C4DD8}" srcOrd="0" destOrd="0" presId="urn:microsoft.com/office/officeart/2005/8/layout/hierarchy3"/>
    <dgm:cxn modelId="{4E055CAA-703E-4E41-9373-CCFF94B1EF43}" type="presParOf" srcId="{084575D8-9F1D-41D1-B2DD-EABC825B5E99}" destId="{7567CC48-88D2-4080-923E-FDF5E8D40160}" srcOrd="1" destOrd="0" presId="urn:microsoft.com/office/officeart/2005/8/layout/hierarchy3"/>
    <dgm:cxn modelId="{A2466A6B-D264-4833-A5B9-D2493A57225D}" type="presParOf" srcId="{084575D8-9F1D-41D1-B2DD-EABC825B5E99}" destId="{90366CE6-A05B-44A4-A656-5174DB9DE78D}" srcOrd="2" destOrd="0" presId="urn:microsoft.com/office/officeart/2005/8/layout/hierarchy3"/>
    <dgm:cxn modelId="{CC276F8E-F036-4215-915F-D8D8B6EA6071}" type="presParOf" srcId="{084575D8-9F1D-41D1-B2DD-EABC825B5E99}" destId="{51B0CE42-720A-49B9-8726-20C2821EEF58}"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6463A19-CF13-4935-93C9-288611DC80AF}" type="doc">
      <dgm:prSet loTypeId="urn:microsoft.com/office/officeart/2008/layout/HorizontalMultiLevelHierarchy" loCatId="hierarchy" qsTypeId="urn:microsoft.com/office/officeart/2005/8/quickstyle/simple2" qsCatId="simple" csTypeId="urn:microsoft.com/office/officeart/2005/8/colors/colorful3" csCatId="colorful" phldr="1"/>
      <dgm:spPr/>
      <dgm:t>
        <a:bodyPr/>
        <a:lstStyle/>
        <a:p>
          <a:endParaRPr lang="en-US"/>
        </a:p>
      </dgm:t>
    </dgm:pt>
    <dgm:pt modelId="{AC6EDF2E-8B58-4EA0-A6EF-CDED9839D37F}">
      <dgm:prSet/>
      <dgm:spPr/>
      <dgm:t>
        <a:bodyPr/>
        <a:lstStyle/>
        <a:p>
          <a:pPr algn="ctr" rtl="0"/>
          <a:r>
            <a:rPr lang="en-US" dirty="0" smtClean="0"/>
            <a:t>Residential Green Building Code</a:t>
          </a:r>
        </a:p>
      </dgm:t>
    </dgm:pt>
    <dgm:pt modelId="{244089D7-EB9C-4900-ABB8-C9C2A96F06C1}" type="parTrans" cxnId="{2447E9CF-EAD7-4E87-A0DF-CB39023140FA}">
      <dgm:prSet/>
      <dgm:spPr/>
      <dgm:t>
        <a:bodyPr/>
        <a:lstStyle/>
        <a:p>
          <a:pPr algn="ctr"/>
          <a:endParaRPr lang="en-US"/>
        </a:p>
      </dgm:t>
    </dgm:pt>
    <dgm:pt modelId="{31DE5FFD-5CEF-4693-A28E-970CE53787C5}" type="sibTrans" cxnId="{2447E9CF-EAD7-4E87-A0DF-CB39023140FA}">
      <dgm:prSet/>
      <dgm:spPr/>
      <dgm:t>
        <a:bodyPr/>
        <a:lstStyle/>
        <a:p>
          <a:pPr algn="ctr"/>
          <a:endParaRPr lang="en-US"/>
        </a:p>
      </dgm:t>
    </dgm:pt>
    <dgm:pt modelId="{CD2903BC-A5F9-441E-946E-D24B098F21DA}">
      <dgm:prSet/>
      <dgm:spPr/>
      <dgm:t>
        <a:bodyPr/>
        <a:lstStyle/>
        <a:p>
          <a:pPr algn="ctr"/>
          <a:r>
            <a:rPr lang="en-US" dirty="0" smtClean="0"/>
            <a:t>Homes 3,000ft² or less required to achieve HERS score of 70 or less</a:t>
          </a:r>
          <a:endParaRPr lang="en-US" dirty="0"/>
        </a:p>
      </dgm:t>
    </dgm:pt>
    <dgm:pt modelId="{7689384C-3EDF-4D56-BB40-98CE0C417C82}" type="parTrans" cxnId="{915572F0-79C0-46D8-AF61-2321F70B67F4}">
      <dgm:prSet/>
      <dgm:spPr/>
      <dgm:t>
        <a:bodyPr/>
        <a:lstStyle/>
        <a:p>
          <a:pPr algn="ctr"/>
          <a:endParaRPr lang="en-US"/>
        </a:p>
      </dgm:t>
    </dgm:pt>
    <dgm:pt modelId="{171F638F-279A-4BE1-BFF8-0D66A2877229}" type="sibTrans" cxnId="{915572F0-79C0-46D8-AF61-2321F70B67F4}">
      <dgm:prSet/>
      <dgm:spPr/>
      <dgm:t>
        <a:bodyPr/>
        <a:lstStyle/>
        <a:p>
          <a:pPr algn="ctr"/>
          <a:endParaRPr lang="en-US"/>
        </a:p>
      </dgm:t>
    </dgm:pt>
    <dgm:pt modelId="{E482DFAA-2544-4A94-830E-9C233802A3F7}">
      <dgm:prSet/>
      <dgm:spPr/>
      <dgm:t>
        <a:bodyPr/>
        <a:lstStyle/>
        <a:p>
          <a:pPr algn="ctr"/>
          <a:r>
            <a:rPr lang="en-US" dirty="0" smtClean="0"/>
            <a:t>HERS scores for homes greater than 3,000 ft² tiered based on home size </a:t>
          </a:r>
          <a:endParaRPr lang="en-US" dirty="0"/>
        </a:p>
      </dgm:t>
    </dgm:pt>
    <dgm:pt modelId="{5A39C655-F7AA-42B9-8D0E-DCB9137EA571}" type="parTrans" cxnId="{90B33B9F-EC6A-4FB0-B973-155AE4AD3899}">
      <dgm:prSet/>
      <dgm:spPr/>
      <dgm:t>
        <a:bodyPr/>
        <a:lstStyle/>
        <a:p>
          <a:pPr algn="ctr"/>
          <a:endParaRPr lang="en-US"/>
        </a:p>
      </dgm:t>
    </dgm:pt>
    <dgm:pt modelId="{AE310703-78F1-4AB1-A923-D70FDF799F54}" type="sibTrans" cxnId="{90B33B9F-EC6A-4FB0-B973-155AE4AD3899}">
      <dgm:prSet/>
      <dgm:spPr/>
      <dgm:t>
        <a:bodyPr/>
        <a:lstStyle/>
        <a:p>
          <a:pPr algn="ctr"/>
          <a:endParaRPr lang="en-US"/>
        </a:p>
      </dgm:t>
    </dgm:pt>
    <dgm:pt modelId="{9E4AA063-7FEA-4CFE-9ACE-40593E9E553E}">
      <dgm:prSet/>
      <dgm:spPr/>
      <dgm:t>
        <a:bodyPr/>
        <a:lstStyle/>
        <a:p>
          <a:r>
            <a:rPr lang="en-US" dirty="0" smtClean="0"/>
            <a:t>Required HERS scores built on levels set in National Green Building Code </a:t>
          </a:r>
          <a:endParaRPr lang="en-US" dirty="0"/>
        </a:p>
      </dgm:t>
    </dgm:pt>
    <dgm:pt modelId="{6865EDAA-B155-4AB6-9231-BE07FF2F7C2D}" type="parTrans" cxnId="{294B5279-18D4-480C-A87B-CE34D8343588}">
      <dgm:prSet/>
      <dgm:spPr/>
      <dgm:t>
        <a:bodyPr/>
        <a:lstStyle/>
        <a:p>
          <a:endParaRPr lang="en-US"/>
        </a:p>
      </dgm:t>
    </dgm:pt>
    <dgm:pt modelId="{89FB04FE-9288-4C8C-B0E0-C7E6EFD8AFA1}" type="sibTrans" cxnId="{294B5279-18D4-480C-A87B-CE34D8343588}">
      <dgm:prSet/>
      <dgm:spPr/>
      <dgm:t>
        <a:bodyPr/>
        <a:lstStyle/>
        <a:p>
          <a:endParaRPr lang="en-US"/>
        </a:p>
      </dgm:t>
    </dgm:pt>
    <dgm:pt modelId="{02605C90-1678-4E5B-ACAE-16C9C6C03747}">
      <dgm:prSet/>
      <dgm:spPr/>
      <dgm:t>
        <a:bodyPr/>
        <a:lstStyle/>
        <a:p>
          <a:r>
            <a:rPr lang="en-US" dirty="0" smtClean="0"/>
            <a:t>Applies to all new single family homes, attached and detached</a:t>
          </a:r>
          <a:endParaRPr lang="en-US" dirty="0"/>
        </a:p>
      </dgm:t>
    </dgm:pt>
    <dgm:pt modelId="{2D5418C8-3465-41ED-9F94-A5CAA6283CCD}" type="parTrans" cxnId="{746F626C-0FEB-4595-BFF6-681EE0EB7203}">
      <dgm:prSet/>
      <dgm:spPr/>
      <dgm:t>
        <a:bodyPr/>
        <a:lstStyle/>
        <a:p>
          <a:endParaRPr lang="en-US"/>
        </a:p>
      </dgm:t>
    </dgm:pt>
    <dgm:pt modelId="{23C675B2-B7E5-45B2-ABB3-D8E1BA25AE89}" type="sibTrans" cxnId="{746F626C-0FEB-4595-BFF6-681EE0EB7203}">
      <dgm:prSet/>
      <dgm:spPr/>
      <dgm:t>
        <a:bodyPr/>
        <a:lstStyle/>
        <a:p>
          <a:endParaRPr lang="en-US"/>
        </a:p>
      </dgm:t>
    </dgm:pt>
    <dgm:pt modelId="{C0DDB891-B433-4AA5-9BEA-F938AD7C4137}" type="pres">
      <dgm:prSet presAssocID="{D6463A19-CF13-4935-93C9-288611DC80AF}" presName="Name0" presStyleCnt="0">
        <dgm:presLayoutVars>
          <dgm:chPref val="1"/>
          <dgm:dir/>
          <dgm:animOne val="branch"/>
          <dgm:animLvl val="lvl"/>
          <dgm:resizeHandles val="exact"/>
        </dgm:presLayoutVars>
      </dgm:prSet>
      <dgm:spPr/>
      <dgm:t>
        <a:bodyPr/>
        <a:lstStyle/>
        <a:p>
          <a:endParaRPr lang="en-US"/>
        </a:p>
      </dgm:t>
    </dgm:pt>
    <dgm:pt modelId="{76851299-2343-4266-A60D-47059BF18945}" type="pres">
      <dgm:prSet presAssocID="{AC6EDF2E-8B58-4EA0-A6EF-CDED9839D37F}" presName="root1" presStyleCnt="0"/>
      <dgm:spPr/>
    </dgm:pt>
    <dgm:pt modelId="{CAD0660C-7982-4082-86F2-7967CF1BF90E}" type="pres">
      <dgm:prSet presAssocID="{AC6EDF2E-8B58-4EA0-A6EF-CDED9839D37F}" presName="LevelOneTextNode" presStyleLbl="node0" presStyleIdx="0" presStyleCnt="1">
        <dgm:presLayoutVars>
          <dgm:chPref val="3"/>
        </dgm:presLayoutVars>
      </dgm:prSet>
      <dgm:spPr/>
      <dgm:t>
        <a:bodyPr/>
        <a:lstStyle/>
        <a:p>
          <a:endParaRPr lang="en-US"/>
        </a:p>
      </dgm:t>
    </dgm:pt>
    <dgm:pt modelId="{803D090D-A329-49C5-A743-3552BE0632C1}" type="pres">
      <dgm:prSet presAssocID="{AC6EDF2E-8B58-4EA0-A6EF-CDED9839D37F}" presName="level2hierChild" presStyleCnt="0"/>
      <dgm:spPr/>
    </dgm:pt>
    <dgm:pt modelId="{30064665-A3DB-446C-95B3-8BDC3EA4AF3C}" type="pres">
      <dgm:prSet presAssocID="{6865EDAA-B155-4AB6-9231-BE07FF2F7C2D}" presName="conn2-1" presStyleLbl="parChTrans1D2" presStyleIdx="0" presStyleCnt="4"/>
      <dgm:spPr/>
      <dgm:t>
        <a:bodyPr/>
        <a:lstStyle/>
        <a:p>
          <a:endParaRPr lang="en-US"/>
        </a:p>
      </dgm:t>
    </dgm:pt>
    <dgm:pt modelId="{4800E1FF-8837-49CA-B6F2-731793247E69}" type="pres">
      <dgm:prSet presAssocID="{6865EDAA-B155-4AB6-9231-BE07FF2F7C2D}" presName="connTx" presStyleLbl="parChTrans1D2" presStyleIdx="0" presStyleCnt="4"/>
      <dgm:spPr/>
      <dgm:t>
        <a:bodyPr/>
        <a:lstStyle/>
        <a:p>
          <a:endParaRPr lang="en-US"/>
        </a:p>
      </dgm:t>
    </dgm:pt>
    <dgm:pt modelId="{318DACD7-973D-4F2D-B852-E724862D9892}" type="pres">
      <dgm:prSet presAssocID="{9E4AA063-7FEA-4CFE-9ACE-40593E9E553E}" presName="root2" presStyleCnt="0"/>
      <dgm:spPr/>
    </dgm:pt>
    <dgm:pt modelId="{4DD93A14-B91B-4298-B03D-31D1A98D687F}" type="pres">
      <dgm:prSet presAssocID="{9E4AA063-7FEA-4CFE-9ACE-40593E9E553E}" presName="LevelTwoTextNode" presStyleLbl="node2" presStyleIdx="0" presStyleCnt="4">
        <dgm:presLayoutVars>
          <dgm:chPref val="3"/>
        </dgm:presLayoutVars>
      </dgm:prSet>
      <dgm:spPr/>
      <dgm:t>
        <a:bodyPr/>
        <a:lstStyle/>
        <a:p>
          <a:endParaRPr lang="en-US"/>
        </a:p>
      </dgm:t>
    </dgm:pt>
    <dgm:pt modelId="{DA8B1C10-5F93-457F-8EE6-E2B581C3AA18}" type="pres">
      <dgm:prSet presAssocID="{9E4AA063-7FEA-4CFE-9ACE-40593E9E553E}" presName="level3hierChild" presStyleCnt="0"/>
      <dgm:spPr/>
    </dgm:pt>
    <dgm:pt modelId="{57317EA6-AA71-4A94-B6C8-95E51EA65D99}" type="pres">
      <dgm:prSet presAssocID="{2D5418C8-3465-41ED-9F94-A5CAA6283CCD}" presName="conn2-1" presStyleLbl="parChTrans1D2" presStyleIdx="1" presStyleCnt="4"/>
      <dgm:spPr/>
      <dgm:t>
        <a:bodyPr/>
        <a:lstStyle/>
        <a:p>
          <a:endParaRPr lang="en-US"/>
        </a:p>
      </dgm:t>
    </dgm:pt>
    <dgm:pt modelId="{0A2FA98E-6587-42D4-9507-4CCFF66B41BF}" type="pres">
      <dgm:prSet presAssocID="{2D5418C8-3465-41ED-9F94-A5CAA6283CCD}" presName="connTx" presStyleLbl="parChTrans1D2" presStyleIdx="1" presStyleCnt="4"/>
      <dgm:spPr/>
      <dgm:t>
        <a:bodyPr/>
        <a:lstStyle/>
        <a:p>
          <a:endParaRPr lang="en-US"/>
        </a:p>
      </dgm:t>
    </dgm:pt>
    <dgm:pt modelId="{A47E69C1-7534-44C6-ABEF-0E2E27DBC106}" type="pres">
      <dgm:prSet presAssocID="{02605C90-1678-4E5B-ACAE-16C9C6C03747}" presName="root2" presStyleCnt="0"/>
      <dgm:spPr/>
    </dgm:pt>
    <dgm:pt modelId="{37F1C438-6381-42A6-97A7-EF8CBA731D21}" type="pres">
      <dgm:prSet presAssocID="{02605C90-1678-4E5B-ACAE-16C9C6C03747}" presName="LevelTwoTextNode" presStyleLbl="node2" presStyleIdx="1" presStyleCnt="4">
        <dgm:presLayoutVars>
          <dgm:chPref val="3"/>
        </dgm:presLayoutVars>
      </dgm:prSet>
      <dgm:spPr/>
      <dgm:t>
        <a:bodyPr/>
        <a:lstStyle/>
        <a:p>
          <a:endParaRPr lang="en-US"/>
        </a:p>
      </dgm:t>
    </dgm:pt>
    <dgm:pt modelId="{4AFE6B20-ECF3-47D1-9456-B8AC398A81F4}" type="pres">
      <dgm:prSet presAssocID="{02605C90-1678-4E5B-ACAE-16C9C6C03747}" presName="level3hierChild" presStyleCnt="0"/>
      <dgm:spPr/>
    </dgm:pt>
    <dgm:pt modelId="{08D055CE-9E03-427A-9B1B-BC1402C91C9D}" type="pres">
      <dgm:prSet presAssocID="{7689384C-3EDF-4D56-BB40-98CE0C417C82}" presName="conn2-1" presStyleLbl="parChTrans1D2" presStyleIdx="2" presStyleCnt="4"/>
      <dgm:spPr/>
      <dgm:t>
        <a:bodyPr/>
        <a:lstStyle/>
        <a:p>
          <a:endParaRPr lang="en-US"/>
        </a:p>
      </dgm:t>
    </dgm:pt>
    <dgm:pt modelId="{9BAA9A5C-558A-4FFA-ADF6-87EE92FA6AD2}" type="pres">
      <dgm:prSet presAssocID="{7689384C-3EDF-4D56-BB40-98CE0C417C82}" presName="connTx" presStyleLbl="parChTrans1D2" presStyleIdx="2" presStyleCnt="4"/>
      <dgm:spPr/>
      <dgm:t>
        <a:bodyPr/>
        <a:lstStyle/>
        <a:p>
          <a:endParaRPr lang="en-US"/>
        </a:p>
      </dgm:t>
    </dgm:pt>
    <dgm:pt modelId="{81AD0742-5851-4252-9830-84E6838F42BD}" type="pres">
      <dgm:prSet presAssocID="{CD2903BC-A5F9-441E-946E-D24B098F21DA}" presName="root2" presStyleCnt="0"/>
      <dgm:spPr/>
    </dgm:pt>
    <dgm:pt modelId="{8ED58A46-897A-44D5-8882-82F9788A6A44}" type="pres">
      <dgm:prSet presAssocID="{CD2903BC-A5F9-441E-946E-D24B098F21DA}" presName="LevelTwoTextNode" presStyleLbl="node2" presStyleIdx="2" presStyleCnt="4">
        <dgm:presLayoutVars>
          <dgm:chPref val="3"/>
        </dgm:presLayoutVars>
      </dgm:prSet>
      <dgm:spPr/>
      <dgm:t>
        <a:bodyPr/>
        <a:lstStyle/>
        <a:p>
          <a:endParaRPr lang="en-US"/>
        </a:p>
      </dgm:t>
    </dgm:pt>
    <dgm:pt modelId="{9304DB8D-7297-438B-BEBA-03D705CF7EFE}" type="pres">
      <dgm:prSet presAssocID="{CD2903BC-A5F9-441E-946E-D24B098F21DA}" presName="level3hierChild" presStyleCnt="0"/>
      <dgm:spPr/>
    </dgm:pt>
    <dgm:pt modelId="{66BD5A11-89D2-4441-92FB-7FC8F1840D4B}" type="pres">
      <dgm:prSet presAssocID="{5A39C655-F7AA-42B9-8D0E-DCB9137EA571}" presName="conn2-1" presStyleLbl="parChTrans1D2" presStyleIdx="3" presStyleCnt="4"/>
      <dgm:spPr/>
      <dgm:t>
        <a:bodyPr/>
        <a:lstStyle/>
        <a:p>
          <a:endParaRPr lang="en-US"/>
        </a:p>
      </dgm:t>
    </dgm:pt>
    <dgm:pt modelId="{CE5716F8-2157-41FD-9593-644497F44AE3}" type="pres">
      <dgm:prSet presAssocID="{5A39C655-F7AA-42B9-8D0E-DCB9137EA571}" presName="connTx" presStyleLbl="parChTrans1D2" presStyleIdx="3" presStyleCnt="4"/>
      <dgm:spPr/>
      <dgm:t>
        <a:bodyPr/>
        <a:lstStyle/>
        <a:p>
          <a:endParaRPr lang="en-US"/>
        </a:p>
      </dgm:t>
    </dgm:pt>
    <dgm:pt modelId="{7FE0348D-5676-411C-A25A-F6A6D52865F7}" type="pres">
      <dgm:prSet presAssocID="{E482DFAA-2544-4A94-830E-9C233802A3F7}" presName="root2" presStyleCnt="0"/>
      <dgm:spPr/>
    </dgm:pt>
    <dgm:pt modelId="{45D661C1-D231-431C-A358-4CC1C16CE376}" type="pres">
      <dgm:prSet presAssocID="{E482DFAA-2544-4A94-830E-9C233802A3F7}" presName="LevelTwoTextNode" presStyleLbl="node2" presStyleIdx="3" presStyleCnt="4">
        <dgm:presLayoutVars>
          <dgm:chPref val="3"/>
        </dgm:presLayoutVars>
      </dgm:prSet>
      <dgm:spPr/>
      <dgm:t>
        <a:bodyPr/>
        <a:lstStyle/>
        <a:p>
          <a:endParaRPr lang="en-US"/>
        </a:p>
      </dgm:t>
    </dgm:pt>
    <dgm:pt modelId="{83448C18-1C79-4258-A954-529F3DE63DBC}" type="pres">
      <dgm:prSet presAssocID="{E482DFAA-2544-4A94-830E-9C233802A3F7}" presName="level3hierChild" presStyleCnt="0"/>
      <dgm:spPr/>
    </dgm:pt>
  </dgm:ptLst>
  <dgm:cxnLst>
    <dgm:cxn modelId="{E044411A-3BD4-4FDE-A6CB-910EFF3EA21C}" type="presOf" srcId="{2D5418C8-3465-41ED-9F94-A5CAA6283CCD}" destId="{57317EA6-AA71-4A94-B6C8-95E51EA65D99}" srcOrd="0" destOrd="0" presId="urn:microsoft.com/office/officeart/2008/layout/HorizontalMultiLevelHierarchy"/>
    <dgm:cxn modelId="{FA9F81D9-686E-4B91-8588-3B57FB77633D}" type="presOf" srcId="{CD2903BC-A5F9-441E-946E-D24B098F21DA}" destId="{8ED58A46-897A-44D5-8882-82F9788A6A44}" srcOrd="0" destOrd="0" presId="urn:microsoft.com/office/officeart/2008/layout/HorizontalMultiLevelHierarchy"/>
    <dgm:cxn modelId="{915572F0-79C0-46D8-AF61-2321F70B67F4}" srcId="{AC6EDF2E-8B58-4EA0-A6EF-CDED9839D37F}" destId="{CD2903BC-A5F9-441E-946E-D24B098F21DA}" srcOrd="2" destOrd="0" parTransId="{7689384C-3EDF-4D56-BB40-98CE0C417C82}" sibTransId="{171F638F-279A-4BE1-BFF8-0D66A2877229}"/>
    <dgm:cxn modelId="{7EACB552-B70D-435F-A475-3CD6668BDDE6}" type="presOf" srcId="{E482DFAA-2544-4A94-830E-9C233802A3F7}" destId="{45D661C1-D231-431C-A358-4CC1C16CE376}" srcOrd="0" destOrd="0" presId="urn:microsoft.com/office/officeart/2008/layout/HorizontalMultiLevelHierarchy"/>
    <dgm:cxn modelId="{0639D675-D1DF-4754-86F6-EF1AD895A393}" type="presOf" srcId="{2D5418C8-3465-41ED-9F94-A5CAA6283CCD}" destId="{0A2FA98E-6587-42D4-9507-4CCFF66B41BF}" srcOrd="1" destOrd="0" presId="urn:microsoft.com/office/officeart/2008/layout/HorizontalMultiLevelHierarchy"/>
    <dgm:cxn modelId="{82CDE756-AEF7-49BD-9774-2DC45DE6CC96}" type="presOf" srcId="{5A39C655-F7AA-42B9-8D0E-DCB9137EA571}" destId="{CE5716F8-2157-41FD-9593-644497F44AE3}" srcOrd="1" destOrd="0" presId="urn:microsoft.com/office/officeart/2008/layout/HorizontalMultiLevelHierarchy"/>
    <dgm:cxn modelId="{C3353EE2-360A-4405-9ACE-3BE996397BCF}" type="presOf" srcId="{D6463A19-CF13-4935-93C9-288611DC80AF}" destId="{C0DDB891-B433-4AA5-9BEA-F938AD7C4137}" srcOrd="0" destOrd="0" presId="urn:microsoft.com/office/officeart/2008/layout/HorizontalMultiLevelHierarchy"/>
    <dgm:cxn modelId="{4307493C-346C-4BC1-8723-92F056C7418C}" type="presOf" srcId="{5A39C655-F7AA-42B9-8D0E-DCB9137EA571}" destId="{66BD5A11-89D2-4441-92FB-7FC8F1840D4B}" srcOrd="0" destOrd="0" presId="urn:microsoft.com/office/officeart/2008/layout/HorizontalMultiLevelHierarchy"/>
    <dgm:cxn modelId="{B59059A8-8CE0-4BF9-8399-D2ABD435A98D}" type="presOf" srcId="{7689384C-3EDF-4D56-BB40-98CE0C417C82}" destId="{08D055CE-9E03-427A-9B1B-BC1402C91C9D}" srcOrd="0" destOrd="0" presId="urn:microsoft.com/office/officeart/2008/layout/HorizontalMultiLevelHierarchy"/>
    <dgm:cxn modelId="{746F626C-0FEB-4595-BFF6-681EE0EB7203}" srcId="{AC6EDF2E-8B58-4EA0-A6EF-CDED9839D37F}" destId="{02605C90-1678-4E5B-ACAE-16C9C6C03747}" srcOrd="1" destOrd="0" parTransId="{2D5418C8-3465-41ED-9F94-A5CAA6283CCD}" sibTransId="{23C675B2-B7E5-45B2-ABB3-D8E1BA25AE89}"/>
    <dgm:cxn modelId="{D098F374-02BB-44C7-9880-ADB14B11D42A}" type="presOf" srcId="{6865EDAA-B155-4AB6-9231-BE07FF2F7C2D}" destId="{4800E1FF-8837-49CA-B6F2-731793247E69}" srcOrd="1" destOrd="0" presId="urn:microsoft.com/office/officeart/2008/layout/HorizontalMultiLevelHierarchy"/>
    <dgm:cxn modelId="{90B33B9F-EC6A-4FB0-B973-155AE4AD3899}" srcId="{AC6EDF2E-8B58-4EA0-A6EF-CDED9839D37F}" destId="{E482DFAA-2544-4A94-830E-9C233802A3F7}" srcOrd="3" destOrd="0" parTransId="{5A39C655-F7AA-42B9-8D0E-DCB9137EA571}" sibTransId="{AE310703-78F1-4AB1-A923-D70FDF799F54}"/>
    <dgm:cxn modelId="{294B5279-18D4-480C-A87B-CE34D8343588}" srcId="{AC6EDF2E-8B58-4EA0-A6EF-CDED9839D37F}" destId="{9E4AA063-7FEA-4CFE-9ACE-40593E9E553E}" srcOrd="0" destOrd="0" parTransId="{6865EDAA-B155-4AB6-9231-BE07FF2F7C2D}" sibTransId="{89FB04FE-9288-4C8C-B0E0-C7E6EFD8AFA1}"/>
    <dgm:cxn modelId="{94B27D76-A511-4057-9AFC-2DB55799329C}" type="presOf" srcId="{AC6EDF2E-8B58-4EA0-A6EF-CDED9839D37F}" destId="{CAD0660C-7982-4082-86F2-7967CF1BF90E}" srcOrd="0" destOrd="0" presId="urn:microsoft.com/office/officeart/2008/layout/HorizontalMultiLevelHierarchy"/>
    <dgm:cxn modelId="{2447E9CF-EAD7-4E87-A0DF-CB39023140FA}" srcId="{D6463A19-CF13-4935-93C9-288611DC80AF}" destId="{AC6EDF2E-8B58-4EA0-A6EF-CDED9839D37F}" srcOrd="0" destOrd="0" parTransId="{244089D7-EB9C-4900-ABB8-C9C2A96F06C1}" sibTransId="{31DE5FFD-5CEF-4693-A28E-970CE53787C5}"/>
    <dgm:cxn modelId="{D686A185-1189-4C21-BC75-A8896519325E}" type="presOf" srcId="{9E4AA063-7FEA-4CFE-9ACE-40593E9E553E}" destId="{4DD93A14-B91B-4298-B03D-31D1A98D687F}" srcOrd="0" destOrd="0" presId="urn:microsoft.com/office/officeart/2008/layout/HorizontalMultiLevelHierarchy"/>
    <dgm:cxn modelId="{108F41CB-1BCB-4462-BB58-38EA70306E2F}" type="presOf" srcId="{02605C90-1678-4E5B-ACAE-16C9C6C03747}" destId="{37F1C438-6381-42A6-97A7-EF8CBA731D21}" srcOrd="0" destOrd="0" presId="urn:microsoft.com/office/officeart/2008/layout/HorizontalMultiLevelHierarchy"/>
    <dgm:cxn modelId="{F848FE8B-994E-4580-BE80-4A7DD8A6A060}" type="presOf" srcId="{7689384C-3EDF-4D56-BB40-98CE0C417C82}" destId="{9BAA9A5C-558A-4FFA-ADF6-87EE92FA6AD2}" srcOrd="1" destOrd="0" presId="urn:microsoft.com/office/officeart/2008/layout/HorizontalMultiLevelHierarchy"/>
    <dgm:cxn modelId="{BD569C48-F908-4440-8CA0-77A9158BA857}" type="presOf" srcId="{6865EDAA-B155-4AB6-9231-BE07FF2F7C2D}" destId="{30064665-A3DB-446C-95B3-8BDC3EA4AF3C}" srcOrd="0" destOrd="0" presId="urn:microsoft.com/office/officeart/2008/layout/HorizontalMultiLevelHierarchy"/>
    <dgm:cxn modelId="{34860A9E-46C5-41EC-A9B1-8E0F8C0415EC}" type="presParOf" srcId="{C0DDB891-B433-4AA5-9BEA-F938AD7C4137}" destId="{76851299-2343-4266-A60D-47059BF18945}" srcOrd="0" destOrd="0" presId="urn:microsoft.com/office/officeart/2008/layout/HorizontalMultiLevelHierarchy"/>
    <dgm:cxn modelId="{ED145632-10D4-4049-A8C5-0AB5BD93CE15}" type="presParOf" srcId="{76851299-2343-4266-A60D-47059BF18945}" destId="{CAD0660C-7982-4082-86F2-7967CF1BF90E}" srcOrd="0" destOrd="0" presId="urn:microsoft.com/office/officeart/2008/layout/HorizontalMultiLevelHierarchy"/>
    <dgm:cxn modelId="{CCB84882-5B88-4F04-BCE4-3A4D45D380AB}" type="presParOf" srcId="{76851299-2343-4266-A60D-47059BF18945}" destId="{803D090D-A329-49C5-A743-3552BE0632C1}" srcOrd="1" destOrd="0" presId="urn:microsoft.com/office/officeart/2008/layout/HorizontalMultiLevelHierarchy"/>
    <dgm:cxn modelId="{850EA6CB-FBCC-41E6-9A5F-199BB9638E1D}" type="presParOf" srcId="{803D090D-A329-49C5-A743-3552BE0632C1}" destId="{30064665-A3DB-446C-95B3-8BDC3EA4AF3C}" srcOrd="0" destOrd="0" presId="urn:microsoft.com/office/officeart/2008/layout/HorizontalMultiLevelHierarchy"/>
    <dgm:cxn modelId="{3CA7FA31-AF19-4F5F-9D7C-6BA509E71684}" type="presParOf" srcId="{30064665-A3DB-446C-95B3-8BDC3EA4AF3C}" destId="{4800E1FF-8837-49CA-B6F2-731793247E69}" srcOrd="0" destOrd="0" presId="urn:microsoft.com/office/officeart/2008/layout/HorizontalMultiLevelHierarchy"/>
    <dgm:cxn modelId="{5071A1C2-079E-4B19-8CB8-E34B28898639}" type="presParOf" srcId="{803D090D-A329-49C5-A743-3552BE0632C1}" destId="{318DACD7-973D-4F2D-B852-E724862D9892}" srcOrd="1" destOrd="0" presId="urn:microsoft.com/office/officeart/2008/layout/HorizontalMultiLevelHierarchy"/>
    <dgm:cxn modelId="{8DA4CAA0-0660-47D5-825C-BA79D10D2B51}" type="presParOf" srcId="{318DACD7-973D-4F2D-B852-E724862D9892}" destId="{4DD93A14-B91B-4298-B03D-31D1A98D687F}" srcOrd="0" destOrd="0" presId="urn:microsoft.com/office/officeart/2008/layout/HorizontalMultiLevelHierarchy"/>
    <dgm:cxn modelId="{96F0D963-C479-4861-82C6-E80D25B1F87F}" type="presParOf" srcId="{318DACD7-973D-4F2D-B852-E724862D9892}" destId="{DA8B1C10-5F93-457F-8EE6-E2B581C3AA18}" srcOrd="1" destOrd="0" presId="urn:microsoft.com/office/officeart/2008/layout/HorizontalMultiLevelHierarchy"/>
    <dgm:cxn modelId="{E8EB9581-9224-4D9C-ADDF-7FB41E43C07D}" type="presParOf" srcId="{803D090D-A329-49C5-A743-3552BE0632C1}" destId="{57317EA6-AA71-4A94-B6C8-95E51EA65D99}" srcOrd="2" destOrd="0" presId="urn:microsoft.com/office/officeart/2008/layout/HorizontalMultiLevelHierarchy"/>
    <dgm:cxn modelId="{73E3A015-0518-47D4-9CBD-FE3B27AE56A8}" type="presParOf" srcId="{57317EA6-AA71-4A94-B6C8-95E51EA65D99}" destId="{0A2FA98E-6587-42D4-9507-4CCFF66B41BF}" srcOrd="0" destOrd="0" presId="urn:microsoft.com/office/officeart/2008/layout/HorizontalMultiLevelHierarchy"/>
    <dgm:cxn modelId="{63542F3F-4F23-4F35-8548-DED1157231F9}" type="presParOf" srcId="{803D090D-A329-49C5-A743-3552BE0632C1}" destId="{A47E69C1-7534-44C6-ABEF-0E2E27DBC106}" srcOrd="3" destOrd="0" presId="urn:microsoft.com/office/officeart/2008/layout/HorizontalMultiLevelHierarchy"/>
    <dgm:cxn modelId="{BC2056A7-2DC1-4C88-8D98-BF90BDD50CB3}" type="presParOf" srcId="{A47E69C1-7534-44C6-ABEF-0E2E27DBC106}" destId="{37F1C438-6381-42A6-97A7-EF8CBA731D21}" srcOrd="0" destOrd="0" presId="urn:microsoft.com/office/officeart/2008/layout/HorizontalMultiLevelHierarchy"/>
    <dgm:cxn modelId="{970DF07B-8CFD-4800-8201-AAE918D78B60}" type="presParOf" srcId="{A47E69C1-7534-44C6-ABEF-0E2E27DBC106}" destId="{4AFE6B20-ECF3-47D1-9456-B8AC398A81F4}" srcOrd="1" destOrd="0" presId="urn:microsoft.com/office/officeart/2008/layout/HorizontalMultiLevelHierarchy"/>
    <dgm:cxn modelId="{3D94198F-BBE3-4E9E-BC57-850247A58883}" type="presParOf" srcId="{803D090D-A329-49C5-A743-3552BE0632C1}" destId="{08D055CE-9E03-427A-9B1B-BC1402C91C9D}" srcOrd="4" destOrd="0" presId="urn:microsoft.com/office/officeart/2008/layout/HorizontalMultiLevelHierarchy"/>
    <dgm:cxn modelId="{0F37D894-F216-4A3E-80E7-53EDDBECD373}" type="presParOf" srcId="{08D055CE-9E03-427A-9B1B-BC1402C91C9D}" destId="{9BAA9A5C-558A-4FFA-ADF6-87EE92FA6AD2}" srcOrd="0" destOrd="0" presId="urn:microsoft.com/office/officeart/2008/layout/HorizontalMultiLevelHierarchy"/>
    <dgm:cxn modelId="{24509E02-1905-44E5-A0C7-FEF3C5AC47F8}" type="presParOf" srcId="{803D090D-A329-49C5-A743-3552BE0632C1}" destId="{81AD0742-5851-4252-9830-84E6838F42BD}" srcOrd="5" destOrd="0" presId="urn:microsoft.com/office/officeart/2008/layout/HorizontalMultiLevelHierarchy"/>
    <dgm:cxn modelId="{DEE46F18-531C-4392-AD3C-459EB7549DFA}" type="presParOf" srcId="{81AD0742-5851-4252-9830-84E6838F42BD}" destId="{8ED58A46-897A-44D5-8882-82F9788A6A44}" srcOrd="0" destOrd="0" presId="urn:microsoft.com/office/officeart/2008/layout/HorizontalMultiLevelHierarchy"/>
    <dgm:cxn modelId="{64C00F72-712F-43BE-821C-D94012AD725E}" type="presParOf" srcId="{81AD0742-5851-4252-9830-84E6838F42BD}" destId="{9304DB8D-7297-438B-BEBA-03D705CF7EFE}" srcOrd="1" destOrd="0" presId="urn:microsoft.com/office/officeart/2008/layout/HorizontalMultiLevelHierarchy"/>
    <dgm:cxn modelId="{6DEBC462-402B-4549-9863-2D8E7B4BEFBB}" type="presParOf" srcId="{803D090D-A329-49C5-A743-3552BE0632C1}" destId="{66BD5A11-89D2-4441-92FB-7FC8F1840D4B}" srcOrd="6" destOrd="0" presId="urn:microsoft.com/office/officeart/2008/layout/HorizontalMultiLevelHierarchy"/>
    <dgm:cxn modelId="{B6BE1F2D-A18C-4D6F-AC29-513311751224}" type="presParOf" srcId="{66BD5A11-89D2-4441-92FB-7FC8F1840D4B}" destId="{CE5716F8-2157-41FD-9593-644497F44AE3}" srcOrd="0" destOrd="0" presId="urn:microsoft.com/office/officeart/2008/layout/HorizontalMultiLevelHierarchy"/>
    <dgm:cxn modelId="{011E0F32-A1EB-4392-81AD-D743E9BD4AC9}" type="presParOf" srcId="{803D090D-A329-49C5-A743-3552BE0632C1}" destId="{7FE0348D-5676-411C-A25A-F6A6D52865F7}" srcOrd="7" destOrd="0" presId="urn:microsoft.com/office/officeart/2008/layout/HorizontalMultiLevelHierarchy"/>
    <dgm:cxn modelId="{457E3116-4A8E-496F-8DA4-0C97EC956F25}" type="presParOf" srcId="{7FE0348D-5676-411C-A25A-F6A6D52865F7}" destId="{45D661C1-D231-431C-A358-4CC1C16CE376}" srcOrd="0" destOrd="0" presId="urn:microsoft.com/office/officeart/2008/layout/HorizontalMultiLevelHierarchy"/>
    <dgm:cxn modelId="{91231A88-DC4D-416B-B113-22376F3C21F5}" type="presParOf" srcId="{7FE0348D-5676-411C-A25A-F6A6D52865F7}" destId="{83448C18-1C79-4258-A954-529F3DE63DBC}"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DE631A0-50E5-4B4B-A6ED-F0511BB774C1}" type="doc">
      <dgm:prSet loTypeId="urn:microsoft.com/office/officeart/2005/8/layout/hProcess9" loCatId="process" qsTypeId="urn:microsoft.com/office/officeart/2005/8/quickstyle/3d1" qsCatId="3D" csTypeId="urn:microsoft.com/office/officeart/2005/8/colors/colorful1" csCatId="colorful" phldr="1"/>
      <dgm:spPr/>
    </dgm:pt>
    <dgm:pt modelId="{19787685-D099-4FCB-B3CB-710EE2C1D6EC}">
      <dgm:prSet phldrT="[Text]"/>
      <dgm:spPr/>
      <dgm:t>
        <a:bodyPr/>
        <a:lstStyle/>
        <a:p>
          <a:r>
            <a:rPr lang="en-US" dirty="0" smtClean="0"/>
            <a:t>Preliminary HERS based on building plans is submitted with residential checklist to obtain building permit</a:t>
          </a:r>
          <a:endParaRPr lang="en-US" dirty="0"/>
        </a:p>
      </dgm:t>
    </dgm:pt>
    <dgm:pt modelId="{E0231E62-EA61-430D-A3E7-3BB81EA44AA1}" type="parTrans" cxnId="{FE48A955-8D17-4D9A-A91A-65C0D9FC095B}">
      <dgm:prSet/>
      <dgm:spPr/>
      <dgm:t>
        <a:bodyPr/>
        <a:lstStyle/>
        <a:p>
          <a:endParaRPr lang="en-US"/>
        </a:p>
      </dgm:t>
    </dgm:pt>
    <dgm:pt modelId="{1248467C-363E-46C0-A97F-5A20FF430D83}" type="sibTrans" cxnId="{FE48A955-8D17-4D9A-A91A-65C0D9FC095B}">
      <dgm:prSet/>
      <dgm:spPr/>
      <dgm:t>
        <a:bodyPr/>
        <a:lstStyle/>
        <a:p>
          <a:endParaRPr lang="en-US"/>
        </a:p>
      </dgm:t>
    </dgm:pt>
    <dgm:pt modelId="{E0AA138C-5917-41C5-B1FC-AD59F9AC9609}">
      <dgm:prSet phldrT="[Text]"/>
      <dgm:spPr/>
      <dgm:t>
        <a:bodyPr/>
        <a:lstStyle/>
        <a:p>
          <a:r>
            <a:rPr lang="en-US" dirty="0" smtClean="0"/>
            <a:t>Final HERS prepared once home is nearly complete and assumptions in preliminary HERS have been verified</a:t>
          </a:r>
          <a:endParaRPr lang="en-US" dirty="0"/>
        </a:p>
      </dgm:t>
    </dgm:pt>
    <dgm:pt modelId="{49534A4A-545C-4FC0-9317-FE4DB3FE94DE}" type="parTrans" cxnId="{F3BE1B51-1BBA-4309-B304-954658102996}">
      <dgm:prSet/>
      <dgm:spPr/>
      <dgm:t>
        <a:bodyPr/>
        <a:lstStyle/>
        <a:p>
          <a:endParaRPr lang="en-US"/>
        </a:p>
      </dgm:t>
    </dgm:pt>
    <dgm:pt modelId="{24C644EE-1788-4928-BB66-5C8CA6BDD66E}" type="sibTrans" cxnId="{F3BE1B51-1BBA-4309-B304-954658102996}">
      <dgm:prSet/>
      <dgm:spPr/>
      <dgm:t>
        <a:bodyPr/>
        <a:lstStyle/>
        <a:p>
          <a:endParaRPr lang="en-US"/>
        </a:p>
      </dgm:t>
    </dgm:pt>
    <dgm:pt modelId="{ABE8744B-6FEF-4AC1-82C5-492E6E53DEA1}">
      <dgm:prSet/>
      <dgm:spPr/>
      <dgm:t>
        <a:bodyPr/>
        <a:lstStyle/>
        <a:p>
          <a:r>
            <a:rPr lang="en-US" dirty="0" smtClean="0"/>
            <a:t>HERS scores determined by certified HERS rater that has completed RESNET training and Santa Fe training courses</a:t>
          </a:r>
          <a:endParaRPr lang="en-US" dirty="0"/>
        </a:p>
      </dgm:t>
    </dgm:pt>
    <dgm:pt modelId="{6620F288-DD42-4BAC-9A6E-6A21C8CCEDA4}" type="parTrans" cxnId="{3E89E032-0DB8-4545-8886-E5CD40C95F4C}">
      <dgm:prSet/>
      <dgm:spPr/>
      <dgm:t>
        <a:bodyPr/>
        <a:lstStyle/>
        <a:p>
          <a:endParaRPr lang="en-US"/>
        </a:p>
      </dgm:t>
    </dgm:pt>
    <dgm:pt modelId="{420E197D-7DE5-4E19-AECC-E66A21773B17}" type="sibTrans" cxnId="{3E89E032-0DB8-4545-8886-E5CD40C95F4C}">
      <dgm:prSet/>
      <dgm:spPr/>
      <dgm:t>
        <a:bodyPr/>
        <a:lstStyle/>
        <a:p>
          <a:endParaRPr lang="en-US"/>
        </a:p>
      </dgm:t>
    </dgm:pt>
    <dgm:pt modelId="{FE5A89FB-83ED-4A5B-96D4-3A76FB39A7C2}" type="pres">
      <dgm:prSet presAssocID="{6DE631A0-50E5-4B4B-A6ED-F0511BB774C1}" presName="CompostProcess" presStyleCnt="0">
        <dgm:presLayoutVars>
          <dgm:dir/>
          <dgm:resizeHandles val="exact"/>
        </dgm:presLayoutVars>
      </dgm:prSet>
      <dgm:spPr/>
    </dgm:pt>
    <dgm:pt modelId="{5B9FCD98-29A9-4EC2-8C0B-9F99F7067D24}" type="pres">
      <dgm:prSet presAssocID="{6DE631A0-50E5-4B4B-A6ED-F0511BB774C1}" presName="arrow" presStyleLbl="bgShp" presStyleIdx="0" presStyleCnt="1" custLinFactNeighborX="0" custLinFactNeighborY="-5357"/>
      <dgm:spPr/>
    </dgm:pt>
    <dgm:pt modelId="{67481AB2-9041-45DD-B58C-F46398D91017}" type="pres">
      <dgm:prSet presAssocID="{6DE631A0-50E5-4B4B-A6ED-F0511BB774C1}" presName="linearProcess" presStyleCnt="0"/>
      <dgm:spPr/>
    </dgm:pt>
    <dgm:pt modelId="{B7CD4C3F-6F1A-4D5D-8865-D007B7205D01}" type="pres">
      <dgm:prSet presAssocID="{ABE8744B-6FEF-4AC1-82C5-492E6E53DEA1}" presName="textNode" presStyleLbl="node1" presStyleIdx="0" presStyleCnt="3">
        <dgm:presLayoutVars>
          <dgm:bulletEnabled val="1"/>
        </dgm:presLayoutVars>
      </dgm:prSet>
      <dgm:spPr/>
      <dgm:t>
        <a:bodyPr/>
        <a:lstStyle/>
        <a:p>
          <a:endParaRPr lang="en-US"/>
        </a:p>
      </dgm:t>
    </dgm:pt>
    <dgm:pt modelId="{7CF69620-3010-4C0F-8E25-9D5FD48AF4AB}" type="pres">
      <dgm:prSet presAssocID="{420E197D-7DE5-4E19-AECC-E66A21773B17}" presName="sibTrans" presStyleCnt="0"/>
      <dgm:spPr/>
    </dgm:pt>
    <dgm:pt modelId="{45AC60ED-382F-4FCD-814C-AA2B7F906FC7}" type="pres">
      <dgm:prSet presAssocID="{19787685-D099-4FCB-B3CB-710EE2C1D6EC}" presName="textNode" presStyleLbl="node1" presStyleIdx="1" presStyleCnt="3">
        <dgm:presLayoutVars>
          <dgm:bulletEnabled val="1"/>
        </dgm:presLayoutVars>
      </dgm:prSet>
      <dgm:spPr/>
      <dgm:t>
        <a:bodyPr/>
        <a:lstStyle/>
        <a:p>
          <a:endParaRPr lang="en-US"/>
        </a:p>
      </dgm:t>
    </dgm:pt>
    <dgm:pt modelId="{6279C426-5337-4493-8924-BC1B0D3F68D5}" type="pres">
      <dgm:prSet presAssocID="{1248467C-363E-46C0-A97F-5A20FF430D83}" presName="sibTrans" presStyleCnt="0"/>
      <dgm:spPr/>
    </dgm:pt>
    <dgm:pt modelId="{7A2C8F11-0EBB-4884-A209-10AF36AC0122}" type="pres">
      <dgm:prSet presAssocID="{E0AA138C-5917-41C5-B1FC-AD59F9AC9609}" presName="textNode" presStyleLbl="node1" presStyleIdx="2" presStyleCnt="3">
        <dgm:presLayoutVars>
          <dgm:bulletEnabled val="1"/>
        </dgm:presLayoutVars>
      </dgm:prSet>
      <dgm:spPr/>
      <dgm:t>
        <a:bodyPr/>
        <a:lstStyle/>
        <a:p>
          <a:endParaRPr lang="en-US"/>
        </a:p>
      </dgm:t>
    </dgm:pt>
  </dgm:ptLst>
  <dgm:cxnLst>
    <dgm:cxn modelId="{FE48A955-8D17-4D9A-A91A-65C0D9FC095B}" srcId="{6DE631A0-50E5-4B4B-A6ED-F0511BB774C1}" destId="{19787685-D099-4FCB-B3CB-710EE2C1D6EC}" srcOrd="1" destOrd="0" parTransId="{E0231E62-EA61-430D-A3E7-3BB81EA44AA1}" sibTransId="{1248467C-363E-46C0-A97F-5A20FF430D83}"/>
    <dgm:cxn modelId="{DB388D95-051C-4860-ADA1-40C77F959EEF}" type="presOf" srcId="{ABE8744B-6FEF-4AC1-82C5-492E6E53DEA1}" destId="{B7CD4C3F-6F1A-4D5D-8865-D007B7205D01}" srcOrd="0" destOrd="0" presId="urn:microsoft.com/office/officeart/2005/8/layout/hProcess9"/>
    <dgm:cxn modelId="{2EFBB21B-FB70-4859-A971-62F2E850488C}" type="presOf" srcId="{6DE631A0-50E5-4B4B-A6ED-F0511BB774C1}" destId="{FE5A89FB-83ED-4A5B-96D4-3A76FB39A7C2}" srcOrd="0" destOrd="0" presId="urn:microsoft.com/office/officeart/2005/8/layout/hProcess9"/>
    <dgm:cxn modelId="{F3BE1B51-1BBA-4309-B304-954658102996}" srcId="{6DE631A0-50E5-4B4B-A6ED-F0511BB774C1}" destId="{E0AA138C-5917-41C5-B1FC-AD59F9AC9609}" srcOrd="2" destOrd="0" parTransId="{49534A4A-545C-4FC0-9317-FE4DB3FE94DE}" sibTransId="{24C644EE-1788-4928-BB66-5C8CA6BDD66E}"/>
    <dgm:cxn modelId="{BFF03991-1C3D-4821-AD4E-41D1A9B655F4}" type="presOf" srcId="{E0AA138C-5917-41C5-B1FC-AD59F9AC9609}" destId="{7A2C8F11-0EBB-4884-A209-10AF36AC0122}" srcOrd="0" destOrd="0" presId="urn:microsoft.com/office/officeart/2005/8/layout/hProcess9"/>
    <dgm:cxn modelId="{374E3ED4-5015-45F6-B430-1F307C6D0167}" type="presOf" srcId="{19787685-D099-4FCB-B3CB-710EE2C1D6EC}" destId="{45AC60ED-382F-4FCD-814C-AA2B7F906FC7}" srcOrd="0" destOrd="0" presId="urn:microsoft.com/office/officeart/2005/8/layout/hProcess9"/>
    <dgm:cxn modelId="{3E89E032-0DB8-4545-8886-E5CD40C95F4C}" srcId="{6DE631A0-50E5-4B4B-A6ED-F0511BB774C1}" destId="{ABE8744B-6FEF-4AC1-82C5-492E6E53DEA1}" srcOrd="0" destOrd="0" parTransId="{6620F288-DD42-4BAC-9A6E-6A21C8CCEDA4}" sibTransId="{420E197D-7DE5-4E19-AECC-E66A21773B17}"/>
    <dgm:cxn modelId="{61FA2963-897A-47F0-B1A6-8C1743A1AD98}" type="presParOf" srcId="{FE5A89FB-83ED-4A5B-96D4-3A76FB39A7C2}" destId="{5B9FCD98-29A9-4EC2-8C0B-9F99F7067D24}" srcOrd="0" destOrd="0" presId="urn:microsoft.com/office/officeart/2005/8/layout/hProcess9"/>
    <dgm:cxn modelId="{503E9342-A567-4EED-97A9-EBC0326A1077}" type="presParOf" srcId="{FE5A89FB-83ED-4A5B-96D4-3A76FB39A7C2}" destId="{67481AB2-9041-45DD-B58C-F46398D91017}" srcOrd="1" destOrd="0" presId="urn:microsoft.com/office/officeart/2005/8/layout/hProcess9"/>
    <dgm:cxn modelId="{3CE9C47C-B3B4-450A-ABF5-BD917CD077B9}" type="presParOf" srcId="{67481AB2-9041-45DD-B58C-F46398D91017}" destId="{B7CD4C3F-6F1A-4D5D-8865-D007B7205D01}" srcOrd="0" destOrd="0" presId="urn:microsoft.com/office/officeart/2005/8/layout/hProcess9"/>
    <dgm:cxn modelId="{84D949AB-74CA-422B-837D-8E68D6D8870F}" type="presParOf" srcId="{67481AB2-9041-45DD-B58C-F46398D91017}" destId="{7CF69620-3010-4C0F-8E25-9D5FD48AF4AB}" srcOrd="1" destOrd="0" presId="urn:microsoft.com/office/officeart/2005/8/layout/hProcess9"/>
    <dgm:cxn modelId="{F48F095F-1184-4FB4-8D07-74EFA9C02DEA}" type="presParOf" srcId="{67481AB2-9041-45DD-B58C-F46398D91017}" destId="{45AC60ED-382F-4FCD-814C-AA2B7F906FC7}" srcOrd="2" destOrd="0" presId="urn:microsoft.com/office/officeart/2005/8/layout/hProcess9"/>
    <dgm:cxn modelId="{CDD9E9FA-DE83-43EE-BCDB-2DF2B7A4AE4D}" type="presParOf" srcId="{67481AB2-9041-45DD-B58C-F46398D91017}" destId="{6279C426-5337-4493-8924-BC1B0D3F68D5}" srcOrd="3" destOrd="0" presId="urn:microsoft.com/office/officeart/2005/8/layout/hProcess9"/>
    <dgm:cxn modelId="{3D019A23-7991-4774-8782-FCC90B56CE97}" type="presParOf" srcId="{67481AB2-9041-45DD-B58C-F46398D91017}" destId="{7A2C8F11-0EBB-4884-A209-10AF36AC0122}"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BCC8D80-B98F-4F46-B01E-136C879E984D}"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46EC4738-C09D-48EB-842C-C8CF47631368}">
      <dgm:prSet phldrT="[Text]"/>
      <dgm:spPr>
        <a:solidFill>
          <a:schemeClr val="accent2"/>
        </a:solidFill>
      </dgm:spPr>
      <dgm:t>
        <a:bodyPr/>
        <a:lstStyle/>
        <a:p>
          <a:r>
            <a:rPr lang="en-US" dirty="0" smtClean="0"/>
            <a:t>Santa Fe Best Practices</a:t>
          </a:r>
          <a:endParaRPr lang="en-US" dirty="0"/>
        </a:p>
      </dgm:t>
    </dgm:pt>
    <dgm:pt modelId="{31372533-7969-42DA-9C07-72389BB40275}" type="parTrans" cxnId="{088EB7A3-09A5-4224-8C15-79985138DCD3}">
      <dgm:prSet/>
      <dgm:spPr/>
      <dgm:t>
        <a:bodyPr/>
        <a:lstStyle/>
        <a:p>
          <a:endParaRPr lang="en-US"/>
        </a:p>
      </dgm:t>
    </dgm:pt>
    <dgm:pt modelId="{CA0ED731-9C24-4296-91B2-2287F14F06C7}" type="sibTrans" cxnId="{088EB7A3-09A5-4224-8C15-79985138DCD3}">
      <dgm:prSet/>
      <dgm:spPr/>
      <dgm:t>
        <a:bodyPr/>
        <a:lstStyle/>
        <a:p>
          <a:endParaRPr lang="en-US"/>
        </a:p>
      </dgm:t>
    </dgm:pt>
    <dgm:pt modelId="{98622BEF-4399-42B9-82E6-4D5343D5601B}" type="pres">
      <dgm:prSet presAssocID="{3BCC8D80-B98F-4F46-B01E-136C879E984D}" presName="diagram" presStyleCnt="0">
        <dgm:presLayoutVars>
          <dgm:chPref val="1"/>
          <dgm:dir/>
          <dgm:animOne val="branch"/>
          <dgm:animLvl val="lvl"/>
          <dgm:resizeHandles/>
        </dgm:presLayoutVars>
      </dgm:prSet>
      <dgm:spPr/>
      <dgm:t>
        <a:bodyPr/>
        <a:lstStyle/>
        <a:p>
          <a:endParaRPr lang="en-US"/>
        </a:p>
      </dgm:t>
    </dgm:pt>
    <dgm:pt modelId="{52392735-F23F-494C-A6F6-1F54C1385FCE}" type="pres">
      <dgm:prSet presAssocID="{46EC4738-C09D-48EB-842C-C8CF47631368}" presName="root" presStyleCnt="0"/>
      <dgm:spPr/>
    </dgm:pt>
    <dgm:pt modelId="{5F383A50-DE38-4A1B-96A5-0A7420DB7610}" type="pres">
      <dgm:prSet presAssocID="{46EC4738-C09D-48EB-842C-C8CF47631368}" presName="rootComposite" presStyleCnt="0"/>
      <dgm:spPr/>
    </dgm:pt>
    <dgm:pt modelId="{B4650E63-694C-4BF0-B8B5-4168CD8A2FBD}" type="pres">
      <dgm:prSet presAssocID="{46EC4738-C09D-48EB-842C-C8CF47631368}" presName="rootText" presStyleLbl="node1" presStyleIdx="0" presStyleCnt="1" custScaleX="63637" custScaleY="16528" custLinFactNeighborX="-1653" custLinFactNeighborY="-3306"/>
      <dgm:spPr/>
      <dgm:t>
        <a:bodyPr/>
        <a:lstStyle/>
        <a:p>
          <a:endParaRPr lang="en-US"/>
        </a:p>
      </dgm:t>
    </dgm:pt>
    <dgm:pt modelId="{3A676B08-0A68-47AD-AF95-4EDDD1AE108F}" type="pres">
      <dgm:prSet presAssocID="{46EC4738-C09D-48EB-842C-C8CF47631368}" presName="rootConnector" presStyleLbl="node1" presStyleIdx="0" presStyleCnt="1"/>
      <dgm:spPr/>
      <dgm:t>
        <a:bodyPr/>
        <a:lstStyle/>
        <a:p>
          <a:endParaRPr lang="en-US"/>
        </a:p>
      </dgm:t>
    </dgm:pt>
    <dgm:pt modelId="{8C596F66-8BC1-462C-BF2E-71CF49EA53D1}" type="pres">
      <dgm:prSet presAssocID="{46EC4738-C09D-48EB-842C-C8CF47631368}" presName="childShape" presStyleCnt="0"/>
      <dgm:spPr/>
    </dgm:pt>
  </dgm:ptLst>
  <dgm:cxnLst>
    <dgm:cxn modelId="{EF6A1F5A-8D16-4E8C-8C5B-83BED6C240DC}" type="presOf" srcId="{46EC4738-C09D-48EB-842C-C8CF47631368}" destId="{3A676B08-0A68-47AD-AF95-4EDDD1AE108F}" srcOrd="1" destOrd="0" presId="urn:microsoft.com/office/officeart/2005/8/layout/hierarchy3"/>
    <dgm:cxn modelId="{DD73696E-0B64-4830-9B29-8F4BCAF10163}" type="presOf" srcId="{46EC4738-C09D-48EB-842C-C8CF47631368}" destId="{B4650E63-694C-4BF0-B8B5-4168CD8A2FBD}" srcOrd="0" destOrd="0" presId="urn:microsoft.com/office/officeart/2005/8/layout/hierarchy3"/>
    <dgm:cxn modelId="{EB9F3674-54FB-4B11-B7A0-29A032F977FA}" type="presOf" srcId="{3BCC8D80-B98F-4F46-B01E-136C879E984D}" destId="{98622BEF-4399-42B9-82E6-4D5343D5601B}" srcOrd="0" destOrd="0" presId="urn:microsoft.com/office/officeart/2005/8/layout/hierarchy3"/>
    <dgm:cxn modelId="{088EB7A3-09A5-4224-8C15-79985138DCD3}" srcId="{3BCC8D80-B98F-4F46-B01E-136C879E984D}" destId="{46EC4738-C09D-48EB-842C-C8CF47631368}" srcOrd="0" destOrd="0" parTransId="{31372533-7969-42DA-9C07-72389BB40275}" sibTransId="{CA0ED731-9C24-4296-91B2-2287F14F06C7}"/>
    <dgm:cxn modelId="{1697E2D0-F05E-4435-AD0E-029D448BA071}" type="presParOf" srcId="{98622BEF-4399-42B9-82E6-4D5343D5601B}" destId="{52392735-F23F-494C-A6F6-1F54C1385FCE}" srcOrd="0" destOrd="0" presId="urn:microsoft.com/office/officeart/2005/8/layout/hierarchy3"/>
    <dgm:cxn modelId="{12429422-BC7F-4481-8FE5-4F40993FD21B}" type="presParOf" srcId="{52392735-F23F-494C-A6F6-1F54C1385FCE}" destId="{5F383A50-DE38-4A1B-96A5-0A7420DB7610}" srcOrd="0" destOrd="0" presId="urn:microsoft.com/office/officeart/2005/8/layout/hierarchy3"/>
    <dgm:cxn modelId="{289E3D3B-C409-45F7-A361-33B801169317}" type="presParOf" srcId="{5F383A50-DE38-4A1B-96A5-0A7420DB7610}" destId="{B4650E63-694C-4BF0-B8B5-4168CD8A2FBD}" srcOrd="0" destOrd="0" presId="urn:microsoft.com/office/officeart/2005/8/layout/hierarchy3"/>
    <dgm:cxn modelId="{E5B0D0A5-102C-439B-81B6-9CFBBFA1EEE0}" type="presParOf" srcId="{5F383A50-DE38-4A1B-96A5-0A7420DB7610}" destId="{3A676B08-0A68-47AD-AF95-4EDDD1AE108F}" srcOrd="1" destOrd="0" presId="urn:microsoft.com/office/officeart/2005/8/layout/hierarchy3"/>
    <dgm:cxn modelId="{3779A2E6-4939-4B7A-8F45-E29AF05B73D8}" type="presParOf" srcId="{52392735-F23F-494C-A6F6-1F54C1385FCE}" destId="{8C596F66-8BC1-462C-BF2E-71CF49EA53D1}"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64254DE-3FFC-4D51-B1D1-38BDD1E8EC71}"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6F70C539-3719-4DCD-8D7D-77DA56DDF373}">
      <dgm:prSet/>
      <dgm:spPr/>
      <dgm:t>
        <a:bodyPr/>
        <a:lstStyle/>
        <a:p>
          <a:pPr rtl="0"/>
          <a:r>
            <a:rPr lang="en-US" smtClean="0"/>
            <a:t>Six informational fact sheets are available</a:t>
          </a:r>
          <a:endParaRPr lang="en-US"/>
        </a:p>
      </dgm:t>
    </dgm:pt>
    <dgm:pt modelId="{A12A4581-4FC2-4638-A102-EFCF901A2356}" type="parTrans" cxnId="{49D6AA5A-81D7-49B3-982C-22F603477312}">
      <dgm:prSet/>
      <dgm:spPr/>
      <dgm:t>
        <a:bodyPr/>
        <a:lstStyle/>
        <a:p>
          <a:endParaRPr lang="en-US"/>
        </a:p>
      </dgm:t>
    </dgm:pt>
    <dgm:pt modelId="{E02EA6BE-7914-47F7-A580-2D3E41065ADC}" type="sibTrans" cxnId="{49D6AA5A-81D7-49B3-982C-22F603477312}">
      <dgm:prSet/>
      <dgm:spPr/>
      <dgm:t>
        <a:bodyPr/>
        <a:lstStyle/>
        <a:p>
          <a:endParaRPr lang="en-US"/>
        </a:p>
      </dgm:t>
    </dgm:pt>
    <dgm:pt modelId="{1C55647D-F48E-4449-B485-345683149960}">
      <dgm:prSet/>
      <dgm:spPr/>
      <dgm:t>
        <a:bodyPr/>
        <a:lstStyle/>
        <a:p>
          <a:pPr rtl="0"/>
          <a:r>
            <a:rPr lang="en-US" dirty="0" smtClean="0"/>
            <a:t>Overview of the ERI Performance Path in the 2015 IECC</a:t>
          </a:r>
          <a:endParaRPr lang="en-US" dirty="0"/>
        </a:p>
      </dgm:t>
    </dgm:pt>
    <dgm:pt modelId="{47F39326-B848-4416-8B3A-B40AAB185DCB}" type="parTrans" cxnId="{131690D0-564F-4D13-96D4-45AFDAB18BF3}">
      <dgm:prSet/>
      <dgm:spPr/>
      <dgm:t>
        <a:bodyPr/>
        <a:lstStyle/>
        <a:p>
          <a:endParaRPr lang="en-US"/>
        </a:p>
      </dgm:t>
    </dgm:pt>
    <dgm:pt modelId="{978E89D3-BD4C-40A5-B4ED-597B464CCA7E}" type="sibTrans" cxnId="{131690D0-564F-4D13-96D4-45AFDAB18BF3}">
      <dgm:prSet/>
      <dgm:spPr/>
      <dgm:t>
        <a:bodyPr/>
        <a:lstStyle/>
        <a:p>
          <a:endParaRPr lang="en-US"/>
        </a:p>
      </dgm:t>
    </dgm:pt>
    <dgm:pt modelId="{AB4EDA00-D1DB-46B2-80DD-D5239379B54A}">
      <dgm:prSet/>
      <dgm:spPr/>
      <dgm:t>
        <a:bodyPr/>
        <a:lstStyle/>
        <a:p>
          <a:pPr rtl="0"/>
          <a:r>
            <a:rPr lang="en-US" dirty="0" smtClean="0"/>
            <a:t>Benefits of the Energy Rating Index Score Option</a:t>
          </a:r>
          <a:endParaRPr lang="en-US" dirty="0"/>
        </a:p>
      </dgm:t>
    </dgm:pt>
    <dgm:pt modelId="{BEBC7A0D-012B-4B94-A764-883BE1DD1BB0}" type="parTrans" cxnId="{A42A7E11-FA5B-44C2-B5CE-9D26FBDD1929}">
      <dgm:prSet/>
      <dgm:spPr/>
      <dgm:t>
        <a:bodyPr/>
        <a:lstStyle/>
        <a:p>
          <a:endParaRPr lang="en-US"/>
        </a:p>
      </dgm:t>
    </dgm:pt>
    <dgm:pt modelId="{D7DCBEDA-BC1F-403C-98A7-C49BDEE68A33}" type="sibTrans" cxnId="{A42A7E11-FA5B-44C2-B5CE-9D26FBDD1929}">
      <dgm:prSet/>
      <dgm:spPr/>
      <dgm:t>
        <a:bodyPr/>
        <a:lstStyle/>
        <a:p>
          <a:endParaRPr lang="en-US"/>
        </a:p>
      </dgm:t>
    </dgm:pt>
    <dgm:pt modelId="{7E940A12-9B20-48F1-A327-1648D429CBC5}">
      <dgm:prSet/>
      <dgm:spPr/>
      <dgm:t>
        <a:bodyPr/>
        <a:lstStyle/>
        <a:p>
          <a:pPr rtl="0"/>
          <a:r>
            <a:rPr lang="en-US" dirty="0" smtClean="0"/>
            <a:t>Frequently Asked Questions</a:t>
          </a:r>
          <a:endParaRPr lang="en-US" dirty="0"/>
        </a:p>
      </dgm:t>
    </dgm:pt>
    <dgm:pt modelId="{E626DCC2-E603-4C59-A273-2B898F3E7268}" type="parTrans" cxnId="{CB340370-3553-4277-9BE1-8C6E74232991}">
      <dgm:prSet/>
      <dgm:spPr/>
      <dgm:t>
        <a:bodyPr/>
        <a:lstStyle/>
        <a:p>
          <a:endParaRPr lang="en-US"/>
        </a:p>
      </dgm:t>
    </dgm:pt>
    <dgm:pt modelId="{F7E976A2-B96E-45FA-A84D-098474643EEC}" type="sibTrans" cxnId="{CB340370-3553-4277-9BE1-8C6E74232991}">
      <dgm:prSet/>
      <dgm:spPr/>
      <dgm:t>
        <a:bodyPr/>
        <a:lstStyle/>
        <a:p>
          <a:endParaRPr lang="en-US"/>
        </a:p>
      </dgm:t>
    </dgm:pt>
    <dgm:pt modelId="{AE1AE3EB-93A4-4E31-89E7-485E5B42D659}">
      <dgm:prSet/>
      <dgm:spPr/>
      <dgm:t>
        <a:bodyPr/>
        <a:lstStyle/>
        <a:p>
          <a:pPr rtl="0"/>
          <a:r>
            <a:rPr lang="en-US" dirty="0" smtClean="0"/>
            <a:t>Cost Effectiveness of Using the ERI to Comply with the 2015 IECC</a:t>
          </a:r>
          <a:endParaRPr lang="en-US" dirty="0"/>
        </a:p>
      </dgm:t>
    </dgm:pt>
    <dgm:pt modelId="{D3BA83F5-8A2E-4209-8EF6-582166A4DB22}" type="parTrans" cxnId="{AED743AE-AB32-4C81-B4D1-EA5170267C16}">
      <dgm:prSet/>
      <dgm:spPr/>
      <dgm:t>
        <a:bodyPr/>
        <a:lstStyle/>
        <a:p>
          <a:endParaRPr lang="en-US"/>
        </a:p>
      </dgm:t>
    </dgm:pt>
    <dgm:pt modelId="{9B21F624-FEF0-4A18-BE2C-966E5517F4B6}" type="sibTrans" cxnId="{AED743AE-AB32-4C81-B4D1-EA5170267C16}">
      <dgm:prSet/>
      <dgm:spPr/>
      <dgm:t>
        <a:bodyPr/>
        <a:lstStyle/>
        <a:p>
          <a:endParaRPr lang="en-US"/>
        </a:p>
      </dgm:t>
    </dgm:pt>
    <dgm:pt modelId="{2341591F-3518-4F58-A842-40640B9CF631}">
      <dgm:prSet/>
      <dgm:spPr/>
      <dgm:t>
        <a:bodyPr/>
        <a:lstStyle/>
        <a:p>
          <a:pPr rtl="0"/>
          <a:r>
            <a:rPr lang="en-US" dirty="0" smtClean="0"/>
            <a:t>Implementation Guidelines for the ERI Performance Path</a:t>
          </a:r>
          <a:endParaRPr lang="en-US" dirty="0"/>
        </a:p>
      </dgm:t>
    </dgm:pt>
    <dgm:pt modelId="{84DD9A89-2C4C-4D19-9B41-7A5F008057AC}" type="parTrans" cxnId="{E5FC1C73-91AF-4F1A-B0D7-5F7C0BCC946D}">
      <dgm:prSet/>
      <dgm:spPr/>
      <dgm:t>
        <a:bodyPr/>
        <a:lstStyle/>
        <a:p>
          <a:endParaRPr lang="en-US"/>
        </a:p>
      </dgm:t>
    </dgm:pt>
    <dgm:pt modelId="{DAC7A499-9189-47B6-8E53-CC0AB0725365}" type="sibTrans" cxnId="{E5FC1C73-91AF-4F1A-B0D7-5F7C0BCC946D}">
      <dgm:prSet/>
      <dgm:spPr/>
      <dgm:t>
        <a:bodyPr/>
        <a:lstStyle/>
        <a:p>
          <a:endParaRPr lang="en-US"/>
        </a:p>
      </dgm:t>
    </dgm:pt>
    <dgm:pt modelId="{9E64C28E-B30F-4615-BA9C-DC1BDE196235}">
      <dgm:prSet/>
      <dgm:spPr/>
      <dgm:t>
        <a:bodyPr/>
        <a:lstStyle/>
        <a:p>
          <a:pPr rtl="0"/>
          <a:r>
            <a:rPr lang="en-US" dirty="0" smtClean="0"/>
            <a:t>ERI Performance Path Score Alternatives</a:t>
          </a:r>
          <a:endParaRPr lang="en-US" dirty="0"/>
        </a:p>
      </dgm:t>
    </dgm:pt>
    <dgm:pt modelId="{12E94515-AE7C-4484-9E9F-ACB5B67E7B1B}" type="parTrans" cxnId="{5CAF29CF-7BB6-4F71-B559-71C125D64B0F}">
      <dgm:prSet/>
      <dgm:spPr/>
      <dgm:t>
        <a:bodyPr/>
        <a:lstStyle/>
        <a:p>
          <a:endParaRPr lang="en-US"/>
        </a:p>
      </dgm:t>
    </dgm:pt>
    <dgm:pt modelId="{C2208A51-EE66-4C8F-A1A9-C82880D4CEA7}" type="sibTrans" cxnId="{5CAF29CF-7BB6-4F71-B559-71C125D64B0F}">
      <dgm:prSet/>
      <dgm:spPr/>
      <dgm:t>
        <a:bodyPr/>
        <a:lstStyle/>
        <a:p>
          <a:endParaRPr lang="en-US"/>
        </a:p>
      </dgm:t>
    </dgm:pt>
    <dgm:pt modelId="{57D1E98B-BB00-4D62-8FC9-8A17765B7239}">
      <dgm:prSet/>
      <dgm:spPr/>
      <dgm:t>
        <a:bodyPr/>
        <a:lstStyle/>
        <a:p>
          <a:pPr rtl="0"/>
          <a:r>
            <a:rPr lang="en-US" dirty="0" smtClean="0"/>
            <a:t>Case Studies: Incorporating the HERS Index into an Energy Code</a:t>
          </a:r>
          <a:endParaRPr lang="en-US" dirty="0"/>
        </a:p>
      </dgm:t>
    </dgm:pt>
    <dgm:pt modelId="{D5785220-204C-43D1-BC57-30148DBF257D}" type="parTrans" cxnId="{F71CE94C-985A-459A-B40B-3A620E5F012D}">
      <dgm:prSet/>
      <dgm:spPr/>
      <dgm:t>
        <a:bodyPr/>
        <a:lstStyle/>
        <a:p>
          <a:endParaRPr lang="en-US"/>
        </a:p>
      </dgm:t>
    </dgm:pt>
    <dgm:pt modelId="{42CA0141-D1A3-4D48-A60B-DB705B84BDE7}" type="sibTrans" cxnId="{F71CE94C-985A-459A-B40B-3A620E5F012D}">
      <dgm:prSet/>
      <dgm:spPr/>
      <dgm:t>
        <a:bodyPr/>
        <a:lstStyle/>
        <a:p>
          <a:endParaRPr lang="en-US"/>
        </a:p>
      </dgm:t>
    </dgm:pt>
    <dgm:pt modelId="{FA54B517-E21B-4019-8F38-7CE5AEBADED6}" type="pres">
      <dgm:prSet presAssocID="{964254DE-3FFC-4D51-B1D1-38BDD1E8EC71}" presName="linear" presStyleCnt="0">
        <dgm:presLayoutVars>
          <dgm:dir/>
          <dgm:animLvl val="lvl"/>
          <dgm:resizeHandles val="exact"/>
        </dgm:presLayoutVars>
      </dgm:prSet>
      <dgm:spPr/>
      <dgm:t>
        <a:bodyPr/>
        <a:lstStyle/>
        <a:p>
          <a:endParaRPr lang="en-US"/>
        </a:p>
      </dgm:t>
    </dgm:pt>
    <dgm:pt modelId="{8D872F75-3C9F-4AE7-8653-2A8ECC5E409F}" type="pres">
      <dgm:prSet presAssocID="{6F70C539-3719-4DCD-8D7D-77DA56DDF373}" presName="parentLin" presStyleCnt="0"/>
      <dgm:spPr/>
    </dgm:pt>
    <dgm:pt modelId="{0B679E04-AFC2-4A46-903E-FDE074DD28A6}" type="pres">
      <dgm:prSet presAssocID="{6F70C539-3719-4DCD-8D7D-77DA56DDF373}" presName="parentLeftMargin" presStyleLbl="node1" presStyleIdx="0" presStyleCnt="1"/>
      <dgm:spPr/>
      <dgm:t>
        <a:bodyPr/>
        <a:lstStyle/>
        <a:p>
          <a:endParaRPr lang="en-US"/>
        </a:p>
      </dgm:t>
    </dgm:pt>
    <dgm:pt modelId="{3B792CF2-E1B1-4C02-B7CB-7D0CB628813C}" type="pres">
      <dgm:prSet presAssocID="{6F70C539-3719-4DCD-8D7D-77DA56DDF373}" presName="parentText" presStyleLbl="node1" presStyleIdx="0" presStyleCnt="1">
        <dgm:presLayoutVars>
          <dgm:chMax val="0"/>
          <dgm:bulletEnabled val="1"/>
        </dgm:presLayoutVars>
      </dgm:prSet>
      <dgm:spPr/>
      <dgm:t>
        <a:bodyPr/>
        <a:lstStyle/>
        <a:p>
          <a:endParaRPr lang="en-US"/>
        </a:p>
      </dgm:t>
    </dgm:pt>
    <dgm:pt modelId="{42767992-1864-4042-AC62-9578EE5B22CD}" type="pres">
      <dgm:prSet presAssocID="{6F70C539-3719-4DCD-8D7D-77DA56DDF373}" presName="negativeSpace" presStyleCnt="0"/>
      <dgm:spPr/>
    </dgm:pt>
    <dgm:pt modelId="{B3CCA184-FBC2-48EC-9F8B-87ABAE702ECB}" type="pres">
      <dgm:prSet presAssocID="{6F70C539-3719-4DCD-8D7D-77DA56DDF373}" presName="childText" presStyleLbl="conFgAcc1" presStyleIdx="0" presStyleCnt="1" custScaleY="118215" custLinFactNeighborY="11288">
        <dgm:presLayoutVars>
          <dgm:bulletEnabled val="1"/>
        </dgm:presLayoutVars>
      </dgm:prSet>
      <dgm:spPr/>
      <dgm:t>
        <a:bodyPr/>
        <a:lstStyle/>
        <a:p>
          <a:endParaRPr lang="en-US"/>
        </a:p>
      </dgm:t>
    </dgm:pt>
  </dgm:ptLst>
  <dgm:cxnLst>
    <dgm:cxn modelId="{42745035-D532-4389-8CD2-1A0CDF27765F}" type="presOf" srcId="{7E940A12-9B20-48F1-A327-1648D429CBC5}" destId="{B3CCA184-FBC2-48EC-9F8B-87ABAE702ECB}" srcOrd="0" destOrd="2" presId="urn:microsoft.com/office/officeart/2005/8/layout/list1"/>
    <dgm:cxn modelId="{1BDB113F-CE2E-4CEB-B214-DB173F7356E1}" type="presOf" srcId="{964254DE-3FFC-4D51-B1D1-38BDD1E8EC71}" destId="{FA54B517-E21B-4019-8F38-7CE5AEBADED6}" srcOrd="0" destOrd="0" presId="urn:microsoft.com/office/officeart/2005/8/layout/list1"/>
    <dgm:cxn modelId="{53C83CF4-6179-4B26-AEA7-278A5B112CE9}" type="presOf" srcId="{2341591F-3518-4F58-A842-40640B9CF631}" destId="{B3CCA184-FBC2-48EC-9F8B-87ABAE702ECB}" srcOrd="0" destOrd="4" presId="urn:microsoft.com/office/officeart/2005/8/layout/list1"/>
    <dgm:cxn modelId="{5CAF29CF-7BB6-4F71-B559-71C125D64B0F}" srcId="{6F70C539-3719-4DCD-8D7D-77DA56DDF373}" destId="{9E64C28E-B30F-4615-BA9C-DC1BDE196235}" srcOrd="5" destOrd="0" parTransId="{12E94515-AE7C-4484-9E9F-ACB5B67E7B1B}" sibTransId="{C2208A51-EE66-4C8F-A1A9-C82880D4CEA7}"/>
    <dgm:cxn modelId="{E5FC1C73-91AF-4F1A-B0D7-5F7C0BCC946D}" srcId="{6F70C539-3719-4DCD-8D7D-77DA56DDF373}" destId="{2341591F-3518-4F58-A842-40640B9CF631}" srcOrd="4" destOrd="0" parTransId="{84DD9A89-2C4C-4D19-9B41-7A5F008057AC}" sibTransId="{DAC7A499-9189-47B6-8E53-CC0AB0725365}"/>
    <dgm:cxn modelId="{55EA466F-F993-403B-AA86-1BE741DF18E6}" type="presOf" srcId="{57D1E98B-BB00-4D62-8FC9-8A17765B7239}" destId="{B3CCA184-FBC2-48EC-9F8B-87ABAE702ECB}" srcOrd="0" destOrd="6" presId="urn:microsoft.com/office/officeart/2005/8/layout/list1"/>
    <dgm:cxn modelId="{6F4645C8-B4A3-432D-B85D-618AF5CA5E3D}" type="presOf" srcId="{AE1AE3EB-93A4-4E31-89E7-485E5B42D659}" destId="{B3CCA184-FBC2-48EC-9F8B-87ABAE702ECB}" srcOrd="0" destOrd="3" presId="urn:microsoft.com/office/officeart/2005/8/layout/list1"/>
    <dgm:cxn modelId="{BFB1983F-5131-49C8-BCA1-5BCFB2C66797}" type="presOf" srcId="{1C55647D-F48E-4449-B485-345683149960}" destId="{B3CCA184-FBC2-48EC-9F8B-87ABAE702ECB}" srcOrd="0" destOrd="0" presId="urn:microsoft.com/office/officeart/2005/8/layout/list1"/>
    <dgm:cxn modelId="{49D6AA5A-81D7-49B3-982C-22F603477312}" srcId="{964254DE-3FFC-4D51-B1D1-38BDD1E8EC71}" destId="{6F70C539-3719-4DCD-8D7D-77DA56DDF373}" srcOrd="0" destOrd="0" parTransId="{A12A4581-4FC2-4638-A102-EFCF901A2356}" sibTransId="{E02EA6BE-7914-47F7-A580-2D3E41065ADC}"/>
    <dgm:cxn modelId="{CB340370-3553-4277-9BE1-8C6E74232991}" srcId="{6F70C539-3719-4DCD-8D7D-77DA56DDF373}" destId="{7E940A12-9B20-48F1-A327-1648D429CBC5}" srcOrd="2" destOrd="0" parTransId="{E626DCC2-E603-4C59-A273-2B898F3E7268}" sibTransId="{F7E976A2-B96E-45FA-A84D-098474643EEC}"/>
    <dgm:cxn modelId="{AED743AE-AB32-4C81-B4D1-EA5170267C16}" srcId="{6F70C539-3719-4DCD-8D7D-77DA56DDF373}" destId="{AE1AE3EB-93A4-4E31-89E7-485E5B42D659}" srcOrd="3" destOrd="0" parTransId="{D3BA83F5-8A2E-4209-8EF6-582166A4DB22}" sibTransId="{9B21F624-FEF0-4A18-BE2C-966E5517F4B6}"/>
    <dgm:cxn modelId="{F71CE94C-985A-459A-B40B-3A620E5F012D}" srcId="{6F70C539-3719-4DCD-8D7D-77DA56DDF373}" destId="{57D1E98B-BB00-4D62-8FC9-8A17765B7239}" srcOrd="6" destOrd="0" parTransId="{D5785220-204C-43D1-BC57-30148DBF257D}" sibTransId="{42CA0141-D1A3-4D48-A60B-DB705B84BDE7}"/>
    <dgm:cxn modelId="{131690D0-564F-4D13-96D4-45AFDAB18BF3}" srcId="{6F70C539-3719-4DCD-8D7D-77DA56DDF373}" destId="{1C55647D-F48E-4449-B485-345683149960}" srcOrd="0" destOrd="0" parTransId="{47F39326-B848-4416-8B3A-B40AAB185DCB}" sibTransId="{978E89D3-BD4C-40A5-B4ED-597B464CCA7E}"/>
    <dgm:cxn modelId="{CD107857-7192-4711-A20C-395DD5C50AEB}" type="presOf" srcId="{6F70C539-3719-4DCD-8D7D-77DA56DDF373}" destId="{0B679E04-AFC2-4A46-903E-FDE074DD28A6}" srcOrd="0" destOrd="0" presId="urn:microsoft.com/office/officeart/2005/8/layout/list1"/>
    <dgm:cxn modelId="{4B78EB18-E51D-4DCC-A02B-3B4A835BAC96}" type="presOf" srcId="{6F70C539-3719-4DCD-8D7D-77DA56DDF373}" destId="{3B792CF2-E1B1-4C02-B7CB-7D0CB628813C}" srcOrd="1" destOrd="0" presId="urn:microsoft.com/office/officeart/2005/8/layout/list1"/>
    <dgm:cxn modelId="{F5DC0C98-3145-4055-BAE7-0569740CB078}" type="presOf" srcId="{AB4EDA00-D1DB-46B2-80DD-D5239379B54A}" destId="{B3CCA184-FBC2-48EC-9F8B-87ABAE702ECB}" srcOrd="0" destOrd="1" presId="urn:microsoft.com/office/officeart/2005/8/layout/list1"/>
    <dgm:cxn modelId="{722CFD4C-D2C1-4613-81A8-833F781ADF77}" type="presOf" srcId="{9E64C28E-B30F-4615-BA9C-DC1BDE196235}" destId="{B3CCA184-FBC2-48EC-9F8B-87ABAE702ECB}" srcOrd="0" destOrd="5" presId="urn:microsoft.com/office/officeart/2005/8/layout/list1"/>
    <dgm:cxn modelId="{A42A7E11-FA5B-44C2-B5CE-9D26FBDD1929}" srcId="{6F70C539-3719-4DCD-8D7D-77DA56DDF373}" destId="{AB4EDA00-D1DB-46B2-80DD-D5239379B54A}" srcOrd="1" destOrd="0" parTransId="{BEBC7A0D-012B-4B94-A764-883BE1DD1BB0}" sibTransId="{D7DCBEDA-BC1F-403C-98A7-C49BDEE68A33}"/>
    <dgm:cxn modelId="{9445B505-7DFA-4C9F-9915-FC26DFD2EDAF}" type="presParOf" srcId="{FA54B517-E21B-4019-8F38-7CE5AEBADED6}" destId="{8D872F75-3C9F-4AE7-8653-2A8ECC5E409F}" srcOrd="0" destOrd="0" presId="urn:microsoft.com/office/officeart/2005/8/layout/list1"/>
    <dgm:cxn modelId="{1E89305D-B3FA-46DB-95C7-500BAB8A0009}" type="presParOf" srcId="{8D872F75-3C9F-4AE7-8653-2A8ECC5E409F}" destId="{0B679E04-AFC2-4A46-903E-FDE074DD28A6}" srcOrd="0" destOrd="0" presId="urn:microsoft.com/office/officeart/2005/8/layout/list1"/>
    <dgm:cxn modelId="{B22BD270-5026-42AE-ADC0-4BFE8F7431C7}" type="presParOf" srcId="{8D872F75-3C9F-4AE7-8653-2A8ECC5E409F}" destId="{3B792CF2-E1B1-4C02-B7CB-7D0CB628813C}" srcOrd="1" destOrd="0" presId="urn:microsoft.com/office/officeart/2005/8/layout/list1"/>
    <dgm:cxn modelId="{05751BF2-7D3C-4BBA-A0CD-1294997DC93D}" type="presParOf" srcId="{FA54B517-E21B-4019-8F38-7CE5AEBADED6}" destId="{42767992-1864-4042-AC62-9578EE5B22CD}" srcOrd="1" destOrd="0" presId="urn:microsoft.com/office/officeart/2005/8/layout/list1"/>
    <dgm:cxn modelId="{DA265DED-99AC-4826-941C-05DFB3751BA3}" type="presParOf" srcId="{FA54B517-E21B-4019-8F38-7CE5AEBADED6}" destId="{B3CCA184-FBC2-48EC-9F8B-87ABAE702EC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81820A-1CCD-4DCF-82A2-615863AD98C6}" type="doc">
      <dgm:prSet loTypeId="urn:microsoft.com/office/officeart/2005/8/layout/vList5" loCatId="list" qsTypeId="urn:microsoft.com/office/officeart/2005/8/quickstyle/simple5" qsCatId="simple" csTypeId="urn:microsoft.com/office/officeart/2005/8/colors/accent4_2" csCatId="accent4" phldr="1"/>
      <dgm:spPr/>
      <dgm:t>
        <a:bodyPr/>
        <a:lstStyle/>
        <a:p>
          <a:endParaRPr lang="en-US"/>
        </a:p>
      </dgm:t>
    </dgm:pt>
    <dgm:pt modelId="{2690E0EB-FE55-400F-93CD-89F8C1EA5C60}">
      <dgm:prSet/>
      <dgm:spPr>
        <a:solidFill>
          <a:schemeClr val="accent2"/>
        </a:solidFill>
        <a:scene3d>
          <a:camera prst="orthographicFront"/>
          <a:lightRig rig="threePt" dir="t"/>
        </a:scene3d>
        <a:sp3d>
          <a:bevelT/>
        </a:sp3d>
      </dgm:spPr>
      <dgm:t>
        <a:bodyPr/>
        <a:lstStyle/>
        <a:p>
          <a:pPr rtl="0"/>
          <a:r>
            <a:rPr lang="en-US" dirty="0" smtClean="0"/>
            <a:t>States and jurisdictions can specify which qualifying ERI method they will use</a:t>
          </a:r>
          <a:endParaRPr lang="en-US" dirty="0"/>
        </a:p>
      </dgm:t>
    </dgm:pt>
    <dgm:pt modelId="{06A39B17-DABB-4169-A96D-384471FEE3FF}" type="parTrans" cxnId="{1DED4FA7-6993-495F-A342-A91C5A873B1F}">
      <dgm:prSet/>
      <dgm:spPr/>
      <dgm:t>
        <a:bodyPr/>
        <a:lstStyle/>
        <a:p>
          <a:endParaRPr lang="en-US"/>
        </a:p>
      </dgm:t>
    </dgm:pt>
    <dgm:pt modelId="{DE375DBF-8C65-41EC-A0CA-0E0EA0E580A3}" type="sibTrans" cxnId="{1DED4FA7-6993-495F-A342-A91C5A873B1F}">
      <dgm:prSet/>
      <dgm:spPr/>
      <dgm:t>
        <a:bodyPr/>
        <a:lstStyle/>
        <a:p>
          <a:endParaRPr lang="en-US"/>
        </a:p>
      </dgm:t>
    </dgm:pt>
    <dgm:pt modelId="{54E23650-B8A2-49BB-82B8-26286445FF01}">
      <dgm:prSet/>
      <dgm:spPr/>
      <dgm:t>
        <a:bodyPr/>
        <a:lstStyle/>
        <a:p>
          <a:pPr rtl="0"/>
          <a:r>
            <a:rPr lang="en-US" b="1" dirty="0" smtClean="0"/>
            <a:t>RESNET HERS Index is the existing compliance ERI method </a:t>
          </a:r>
          <a:endParaRPr lang="en-US" dirty="0"/>
        </a:p>
      </dgm:t>
    </dgm:pt>
    <dgm:pt modelId="{4E966B23-BAAD-4155-A720-52B74333BC60}" type="parTrans" cxnId="{93247FC0-88C4-4FE0-A90A-E0BB8C006BF0}">
      <dgm:prSet/>
      <dgm:spPr/>
      <dgm:t>
        <a:bodyPr/>
        <a:lstStyle/>
        <a:p>
          <a:endParaRPr lang="en-US"/>
        </a:p>
      </dgm:t>
    </dgm:pt>
    <dgm:pt modelId="{407662F0-E48C-4C25-A81C-51FB88C9A564}" type="sibTrans" cxnId="{93247FC0-88C4-4FE0-A90A-E0BB8C006BF0}">
      <dgm:prSet/>
      <dgm:spPr/>
      <dgm:t>
        <a:bodyPr/>
        <a:lstStyle/>
        <a:p>
          <a:endParaRPr lang="en-US"/>
        </a:p>
      </dgm:t>
    </dgm:pt>
    <dgm:pt modelId="{234F1758-DAD7-45B8-879A-32FC1E82126A}">
      <dgm:prSet/>
      <dgm:spPr/>
      <dgm:t>
        <a:bodyPr/>
        <a:lstStyle/>
        <a:p>
          <a:pPr rtl="0"/>
          <a:r>
            <a:rPr lang="en-US" b="1" smtClean="0"/>
            <a:t>Is nationally recognized</a:t>
          </a:r>
          <a:endParaRPr lang="en-US"/>
        </a:p>
      </dgm:t>
    </dgm:pt>
    <dgm:pt modelId="{65E121C8-8FBC-4EAC-A8E7-8616AAA282BA}" type="parTrans" cxnId="{99B5A765-18F8-4262-B6F1-7CD8461E9872}">
      <dgm:prSet/>
      <dgm:spPr/>
      <dgm:t>
        <a:bodyPr/>
        <a:lstStyle/>
        <a:p>
          <a:endParaRPr lang="en-US"/>
        </a:p>
      </dgm:t>
    </dgm:pt>
    <dgm:pt modelId="{3238F5CD-226D-45F1-AB1E-AD3692026B8D}" type="sibTrans" cxnId="{99B5A765-18F8-4262-B6F1-7CD8461E9872}">
      <dgm:prSet/>
      <dgm:spPr/>
      <dgm:t>
        <a:bodyPr/>
        <a:lstStyle/>
        <a:p>
          <a:endParaRPr lang="en-US"/>
        </a:p>
      </dgm:t>
    </dgm:pt>
    <dgm:pt modelId="{B35351F6-4D6F-4964-842E-1A00E1101E8C}">
      <dgm:prSet/>
      <dgm:spPr/>
      <dgm:t>
        <a:bodyPr/>
        <a:lstStyle/>
        <a:p>
          <a:pPr rtl="0"/>
          <a:r>
            <a:rPr lang="en-US" b="1" dirty="0" smtClean="0"/>
            <a:t>Based on ANSI RESNET Standard 301-2014 </a:t>
          </a:r>
          <a:endParaRPr lang="en-US" dirty="0"/>
        </a:p>
      </dgm:t>
    </dgm:pt>
    <dgm:pt modelId="{1EB7EF45-B1F7-4B33-A05C-30305CFF8B1E}" type="parTrans" cxnId="{A4CA44BF-063D-437B-A143-038D3586A605}">
      <dgm:prSet/>
      <dgm:spPr/>
      <dgm:t>
        <a:bodyPr/>
        <a:lstStyle/>
        <a:p>
          <a:endParaRPr lang="en-US"/>
        </a:p>
      </dgm:t>
    </dgm:pt>
    <dgm:pt modelId="{ADE6F0C8-0F74-4C62-B591-0E91A5DF8F75}" type="sibTrans" cxnId="{A4CA44BF-063D-437B-A143-038D3586A605}">
      <dgm:prSet/>
      <dgm:spPr/>
      <dgm:t>
        <a:bodyPr/>
        <a:lstStyle/>
        <a:p>
          <a:endParaRPr lang="en-US"/>
        </a:p>
      </dgm:t>
    </dgm:pt>
    <dgm:pt modelId="{7C9D6EC1-A5BB-4C24-B5B7-575605977394}">
      <dgm:prSet/>
      <dgm:spPr/>
      <dgm:t>
        <a:bodyPr/>
        <a:lstStyle/>
        <a:p>
          <a:pPr rtl="0"/>
          <a:r>
            <a:rPr lang="en-US" b="1" smtClean="0"/>
            <a:t>To date, over 1.5 million homes have been rated in the US under the RESNET standards</a:t>
          </a:r>
          <a:endParaRPr lang="en-US"/>
        </a:p>
      </dgm:t>
    </dgm:pt>
    <dgm:pt modelId="{7FBB8399-9C09-43A0-80CB-89BCEB9D0421}" type="parTrans" cxnId="{0FE75F09-AAEC-4616-A919-D1B259436355}">
      <dgm:prSet/>
      <dgm:spPr/>
      <dgm:t>
        <a:bodyPr/>
        <a:lstStyle/>
        <a:p>
          <a:endParaRPr lang="en-US"/>
        </a:p>
      </dgm:t>
    </dgm:pt>
    <dgm:pt modelId="{281A9DA9-D1D6-4305-BFA9-7C684093216C}" type="sibTrans" cxnId="{0FE75F09-AAEC-4616-A919-D1B259436355}">
      <dgm:prSet/>
      <dgm:spPr/>
      <dgm:t>
        <a:bodyPr/>
        <a:lstStyle/>
        <a:p>
          <a:endParaRPr lang="en-US"/>
        </a:p>
      </dgm:t>
    </dgm:pt>
    <dgm:pt modelId="{7AB651B7-A166-4BF2-8B91-E85636012ACC}" type="pres">
      <dgm:prSet presAssocID="{3881820A-1CCD-4DCF-82A2-615863AD98C6}" presName="Name0" presStyleCnt="0">
        <dgm:presLayoutVars>
          <dgm:dir/>
          <dgm:animLvl val="lvl"/>
          <dgm:resizeHandles val="exact"/>
        </dgm:presLayoutVars>
      </dgm:prSet>
      <dgm:spPr/>
      <dgm:t>
        <a:bodyPr/>
        <a:lstStyle/>
        <a:p>
          <a:endParaRPr lang="en-US"/>
        </a:p>
      </dgm:t>
    </dgm:pt>
    <dgm:pt modelId="{534414A7-7E63-4D96-B595-ABDD4DE0C716}" type="pres">
      <dgm:prSet presAssocID="{2690E0EB-FE55-400F-93CD-89F8C1EA5C60}" presName="linNode" presStyleCnt="0"/>
      <dgm:spPr/>
    </dgm:pt>
    <dgm:pt modelId="{992153C9-F4F0-4AAC-962A-F92D40EBC5BA}" type="pres">
      <dgm:prSet presAssocID="{2690E0EB-FE55-400F-93CD-89F8C1EA5C60}" presName="parentText" presStyleLbl="node1" presStyleIdx="0" presStyleCnt="2" custScaleX="277778" custScaleY="38309" custLinFactNeighborY="2861">
        <dgm:presLayoutVars>
          <dgm:chMax val="1"/>
          <dgm:bulletEnabled val="1"/>
        </dgm:presLayoutVars>
      </dgm:prSet>
      <dgm:spPr/>
      <dgm:t>
        <a:bodyPr/>
        <a:lstStyle/>
        <a:p>
          <a:endParaRPr lang="en-US"/>
        </a:p>
      </dgm:t>
    </dgm:pt>
    <dgm:pt modelId="{C8081D47-F43E-46F5-B729-4EF7994B7EBE}" type="pres">
      <dgm:prSet presAssocID="{DE375DBF-8C65-41EC-A0CA-0E0EA0E580A3}" presName="sp" presStyleCnt="0"/>
      <dgm:spPr/>
    </dgm:pt>
    <dgm:pt modelId="{912B9498-F45B-4879-B843-1BEBC9E3C718}" type="pres">
      <dgm:prSet presAssocID="{54E23650-B8A2-49BB-82B8-26286445FF01}" presName="linNode" presStyleCnt="0"/>
      <dgm:spPr/>
    </dgm:pt>
    <dgm:pt modelId="{EA7AEA8E-A3F3-4EBF-A9DC-E8D1E2C1D826}" type="pres">
      <dgm:prSet presAssocID="{54E23650-B8A2-49BB-82B8-26286445FF01}" presName="parentText" presStyleLbl="node1" presStyleIdx="1" presStyleCnt="2">
        <dgm:presLayoutVars>
          <dgm:chMax val="1"/>
          <dgm:bulletEnabled val="1"/>
        </dgm:presLayoutVars>
      </dgm:prSet>
      <dgm:spPr/>
      <dgm:t>
        <a:bodyPr/>
        <a:lstStyle/>
        <a:p>
          <a:endParaRPr lang="en-US"/>
        </a:p>
      </dgm:t>
    </dgm:pt>
    <dgm:pt modelId="{09788071-06B1-465E-87B0-48E842D19084}" type="pres">
      <dgm:prSet presAssocID="{54E23650-B8A2-49BB-82B8-26286445FF01}" presName="descendantText" presStyleLbl="alignAccFollowNode1" presStyleIdx="0" presStyleCnt="1">
        <dgm:presLayoutVars>
          <dgm:bulletEnabled val="1"/>
        </dgm:presLayoutVars>
      </dgm:prSet>
      <dgm:spPr/>
      <dgm:t>
        <a:bodyPr/>
        <a:lstStyle/>
        <a:p>
          <a:endParaRPr lang="en-US"/>
        </a:p>
      </dgm:t>
    </dgm:pt>
  </dgm:ptLst>
  <dgm:cxnLst>
    <dgm:cxn modelId="{A9F92228-967A-4503-AC90-64934DB9AEF7}" type="presOf" srcId="{54E23650-B8A2-49BB-82B8-26286445FF01}" destId="{EA7AEA8E-A3F3-4EBF-A9DC-E8D1E2C1D826}" srcOrd="0" destOrd="0" presId="urn:microsoft.com/office/officeart/2005/8/layout/vList5"/>
    <dgm:cxn modelId="{FEE2543F-CB33-46EE-A239-5A8203939754}" type="presOf" srcId="{3881820A-1CCD-4DCF-82A2-615863AD98C6}" destId="{7AB651B7-A166-4BF2-8B91-E85636012ACC}" srcOrd="0" destOrd="0" presId="urn:microsoft.com/office/officeart/2005/8/layout/vList5"/>
    <dgm:cxn modelId="{0FE75F09-AAEC-4616-A919-D1B259436355}" srcId="{54E23650-B8A2-49BB-82B8-26286445FF01}" destId="{7C9D6EC1-A5BB-4C24-B5B7-575605977394}" srcOrd="2" destOrd="0" parTransId="{7FBB8399-9C09-43A0-80CB-89BCEB9D0421}" sibTransId="{281A9DA9-D1D6-4305-BFA9-7C684093216C}"/>
    <dgm:cxn modelId="{E33F8E6C-D5F3-4CD8-AD08-7A6955549B48}" type="presOf" srcId="{234F1758-DAD7-45B8-879A-32FC1E82126A}" destId="{09788071-06B1-465E-87B0-48E842D19084}" srcOrd="0" destOrd="0" presId="urn:microsoft.com/office/officeart/2005/8/layout/vList5"/>
    <dgm:cxn modelId="{9D15929A-5317-42AE-BA30-4A890E41BB40}" type="presOf" srcId="{2690E0EB-FE55-400F-93CD-89F8C1EA5C60}" destId="{992153C9-F4F0-4AAC-962A-F92D40EBC5BA}" srcOrd="0" destOrd="0" presId="urn:microsoft.com/office/officeart/2005/8/layout/vList5"/>
    <dgm:cxn modelId="{A4CA44BF-063D-437B-A143-038D3586A605}" srcId="{54E23650-B8A2-49BB-82B8-26286445FF01}" destId="{B35351F6-4D6F-4964-842E-1A00E1101E8C}" srcOrd="1" destOrd="0" parTransId="{1EB7EF45-B1F7-4B33-A05C-30305CFF8B1E}" sibTransId="{ADE6F0C8-0F74-4C62-B591-0E91A5DF8F75}"/>
    <dgm:cxn modelId="{93247FC0-88C4-4FE0-A90A-E0BB8C006BF0}" srcId="{3881820A-1CCD-4DCF-82A2-615863AD98C6}" destId="{54E23650-B8A2-49BB-82B8-26286445FF01}" srcOrd="1" destOrd="0" parTransId="{4E966B23-BAAD-4155-A720-52B74333BC60}" sibTransId="{407662F0-E48C-4C25-A81C-51FB88C9A564}"/>
    <dgm:cxn modelId="{D225160D-28A6-4907-9184-867A5A0CC6E1}" type="presOf" srcId="{7C9D6EC1-A5BB-4C24-B5B7-575605977394}" destId="{09788071-06B1-465E-87B0-48E842D19084}" srcOrd="0" destOrd="2" presId="urn:microsoft.com/office/officeart/2005/8/layout/vList5"/>
    <dgm:cxn modelId="{9C81DBD6-60D5-427A-826D-00C8D55E262D}" type="presOf" srcId="{B35351F6-4D6F-4964-842E-1A00E1101E8C}" destId="{09788071-06B1-465E-87B0-48E842D19084}" srcOrd="0" destOrd="1" presId="urn:microsoft.com/office/officeart/2005/8/layout/vList5"/>
    <dgm:cxn modelId="{1DED4FA7-6993-495F-A342-A91C5A873B1F}" srcId="{3881820A-1CCD-4DCF-82A2-615863AD98C6}" destId="{2690E0EB-FE55-400F-93CD-89F8C1EA5C60}" srcOrd="0" destOrd="0" parTransId="{06A39B17-DABB-4169-A96D-384471FEE3FF}" sibTransId="{DE375DBF-8C65-41EC-A0CA-0E0EA0E580A3}"/>
    <dgm:cxn modelId="{99B5A765-18F8-4262-B6F1-7CD8461E9872}" srcId="{54E23650-B8A2-49BB-82B8-26286445FF01}" destId="{234F1758-DAD7-45B8-879A-32FC1E82126A}" srcOrd="0" destOrd="0" parTransId="{65E121C8-8FBC-4EAC-A8E7-8616AAA282BA}" sibTransId="{3238F5CD-226D-45F1-AB1E-AD3692026B8D}"/>
    <dgm:cxn modelId="{A1B1848F-A981-4A47-8462-A44EF839B1FC}" type="presParOf" srcId="{7AB651B7-A166-4BF2-8B91-E85636012ACC}" destId="{534414A7-7E63-4D96-B595-ABDD4DE0C716}" srcOrd="0" destOrd="0" presId="urn:microsoft.com/office/officeart/2005/8/layout/vList5"/>
    <dgm:cxn modelId="{E18658F8-0D42-4A13-AE49-C65FF6EEC44A}" type="presParOf" srcId="{534414A7-7E63-4D96-B595-ABDD4DE0C716}" destId="{992153C9-F4F0-4AAC-962A-F92D40EBC5BA}" srcOrd="0" destOrd="0" presId="urn:microsoft.com/office/officeart/2005/8/layout/vList5"/>
    <dgm:cxn modelId="{D764496A-55B1-4166-97FA-87D78AF26A80}" type="presParOf" srcId="{7AB651B7-A166-4BF2-8B91-E85636012ACC}" destId="{C8081D47-F43E-46F5-B729-4EF7994B7EBE}" srcOrd="1" destOrd="0" presId="urn:microsoft.com/office/officeart/2005/8/layout/vList5"/>
    <dgm:cxn modelId="{39CB23EB-E2D7-43B5-98EE-51FF6D042F12}" type="presParOf" srcId="{7AB651B7-A166-4BF2-8B91-E85636012ACC}" destId="{912B9498-F45B-4879-B843-1BEBC9E3C718}" srcOrd="2" destOrd="0" presId="urn:microsoft.com/office/officeart/2005/8/layout/vList5"/>
    <dgm:cxn modelId="{EAFEA230-1F76-4E23-9135-399F55B6A54E}" type="presParOf" srcId="{912B9498-F45B-4879-B843-1BEBC9E3C718}" destId="{EA7AEA8E-A3F3-4EBF-A9DC-E8D1E2C1D826}" srcOrd="0" destOrd="0" presId="urn:microsoft.com/office/officeart/2005/8/layout/vList5"/>
    <dgm:cxn modelId="{1DFC6E64-F97E-4064-A547-40A8659E5E96}" type="presParOf" srcId="{912B9498-F45B-4879-B843-1BEBC9E3C718}" destId="{09788071-06B1-465E-87B0-48E842D1908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B3035D-E74B-43B5-9E9D-0153F17705E3}" type="doc">
      <dgm:prSet loTypeId="urn:microsoft.com/office/officeart/2005/8/layout/vList3" loCatId="list" qsTypeId="urn:microsoft.com/office/officeart/2005/8/quickstyle/simple5" qsCatId="simple" csTypeId="urn:microsoft.com/office/officeart/2005/8/colors/accent4_4" csCatId="accent4" phldr="1"/>
      <dgm:spPr/>
      <dgm:t>
        <a:bodyPr/>
        <a:lstStyle/>
        <a:p>
          <a:endParaRPr lang="en-US"/>
        </a:p>
      </dgm:t>
    </dgm:pt>
    <dgm:pt modelId="{3EAEF519-F33C-439B-854C-D6C6CA6F5211}">
      <dgm:prSet/>
      <dgm:spPr/>
      <dgm:t>
        <a:bodyPr/>
        <a:lstStyle/>
        <a:p>
          <a:pPr rtl="0"/>
          <a:endParaRPr lang="en-US" dirty="0" smtClean="0"/>
        </a:p>
        <a:p>
          <a:pPr rtl="0"/>
          <a:r>
            <a:rPr lang="en-US" dirty="0" smtClean="0"/>
            <a:t>Who is Using the HERS Index?</a:t>
          </a:r>
          <a:endParaRPr lang="en-US" dirty="0"/>
        </a:p>
      </dgm:t>
    </dgm:pt>
    <dgm:pt modelId="{553DDF64-FDC4-4FC1-88CA-E6E8D9B92133}" type="parTrans" cxnId="{83A360DE-4F12-4E37-B1EA-3D77DE738E65}">
      <dgm:prSet/>
      <dgm:spPr/>
      <dgm:t>
        <a:bodyPr/>
        <a:lstStyle/>
        <a:p>
          <a:endParaRPr lang="en-US"/>
        </a:p>
      </dgm:t>
    </dgm:pt>
    <dgm:pt modelId="{85DE216A-688D-4E7B-8C52-5929E118B009}" type="sibTrans" cxnId="{83A360DE-4F12-4E37-B1EA-3D77DE738E65}">
      <dgm:prSet/>
      <dgm:spPr/>
      <dgm:t>
        <a:bodyPr/>
        <a:lstStyle/>
        <a:p>
          <a:endParaRPr lang="en-US"/>
        </a:p>
      </dgm:t>
    </dgm:pt>
    <dgm:pt modelId="{DCD1548D-E08E-4A76-8E08-B731A5EE5506}">
      <dgm:prSet/>
      <dgm:spPr/>
      <dgm:t>
        <a:bodyPr/>
        <a:lstStyle/>
        <a:p>
          <a:pPr rtl="0"/>
          <a:r>
            <a:rPr lang="en-US" dirty="0" smtClean="0"/>
            <a:t>To date, jurisdictions in seven states have incorporated a HERS Index Score option into their residential code:</a:t>
          </a:r>
          <a:endParaRPr lang="en-US" dirty="0"/>
        </a:p>
      </dgm:t>
    </dgm:pt>
    <dgm:pt modelId="{FA4FA956-F8BA-45A4-B21C-B49B8B35CF5D}" type="parTrans" cxnId="{DE8BAB72-EBB6-40D4-9579-89FF4A0F0D39}">
      <dgm:prSet/>
      <dgm:spPr/>
      <dgm:t>
        <a:bodyPr/>
        <a:lstStyle/>
        <a:p>
          <a:endParaRPr lang="en-US"/>
        </a:p>
      </dgm:t>
    </dgm:pt>
    <dgm:pt modelId="{B649BD09-6AA2-4367-A1F1-3E3A43B948D1}" type="sibTrans" cxnId="{DE8BAB72-EBB6-40D4-9579-89FF4A0F0D39}">
      <dgm:prSet/>
      <dgm:spPr/>
      <dgm:t>
        <a:bodyPr/>
        <a:lstStyle/>
        <a:p>
          <a:endParaRPr lang="en-US"/>
        </a:p>
      </dgm:t>
    </dgm:pt>
    <dgm:pt modelId="{7B86A873-A99B-42D4-BA76-0554255EB3C4}">
      <dgm:prSet/>
      <dgm:spPr/>
      <dgm:t>
        <a:bodyPr/>
        <a:lstStyle/>
        <a:p>
          <a:pPr rtl="0"/>
          <a:r>
            <a:rPr lang="en-US" smtClean="0"/>
            <a:t>Arkansas</a:t>
          </a:r>
          <a:endParaRPr lang="en-US"/>
        </a:p>
      </dgm:t>
    </dgm:pt>
    <dgm:pt modelId="{A324C318-82F7-4C11-A7A0-94CC53B19C00}" type="parTrans" cxnId="{56A464B2-BCAC-4235-A3DA-1D577476B54F}">
      <dgm:prSet/>
      <dgm:spPr/>
      <dgm:t>
        <a:bodyPr/>
        <a:lstStyle/>
        <a:p>
          <a:endParaRPr lang="en-US"/>
        </a:p>
      </dgm:t>
    </dgm:pt>
    <dgm:pt modelId="{49C4ADDA-F85F-4669-A4C8-163572199E96}" type="sibTrans" cxnId="{56A464B2-BCAC-4235-A3DA-1D577476B54F}">
      <dgm:prSet/>
      <dgm:spPr/>
      <dgm:t>
        <a:bodyPr/>
        <a:lstStyle/>
        <a:p>
          <a:endParaRPr lang="en-US"/>
        </a:p>
      </dgm:t>
    </dgm:pt>
    <dgm:pt modelId="{0A85F05F-CC19-4C29-A110-3ED009FEABA9}">
      <dgm:prSet/>
      <dgm:spPr/>
      <dgm:t>
        <a:bodyPr/>
        <a:lstStyle/>
        <a:p>
          <a:pPr rtl="0"/>
          <a:r>
            <a:rPr lang="en-US" smtClean="0"/>
            <a:t>Colorado</a:t>
          </a:r>
          <a:endParaRPr lang="en-US"/>
        </a:p>
      </dgm:t>
    </dgm:pt>
    <dgm:pt modelId="{A3BEFE2E-AF05-48B8-9961-A580E0320E32}" type="parTrans" cxnId="{EFD97C57-B980-497A-B665-B7205151CCC0}">
      <dgm:prSet/>
      <dgm:spPr/>
      <dgm:t>
        <a:bodyPr/>
        <a:lstStyle/>
        <a:p>
          <a:endParaRPr lang="en-US"/>
        </a:p>
      </dgm:t>
    </dgm:pt>
    <dgm:pt modelId="{9591DC7D-CFFC-43F8-A420-2D7AD6A92252}" type="sibTrans" cxnId="{EFD97C57-B980-497A-B665-B7205151CCC0}">
      <dgm:prSet/>
      <dgm:spPr/>
      <dgm:t>
        <a:bodyPr/>
        <a:lstStyle/>
        <a:p>
          <a:endParaRPr lang="en-US"/>
        </a:p>
      </dgm:t>
    </dgm:pt>
    <dgm:pt modelId="{6F0C02E5-4276-46CF-963B-143E40E821A6}">
      <dgm:prSet/>
      <dgm:spPr/>
      <dgm:t>
        <a:bodyPr/>
        <a:lstStyle/>
        <a:p>
          <a:pPr rtl="0"/>
          <a:r>
            <a:rPr lang="en-US" smtClean="0"/>
            <a:t>Idaho</a:t>
          </a:r>
          <a:endParaRPr lang="en-US"/>
        </a:p>
      </dgm:t>
    </dgm:pt>
    <dgm:pt modelId="{A474851F-7FDE-4321-9727-38E520C3EDB7}" type="parTrans" cxnId="{E5723EB9-DFFC-4216-AAC3-2F1EAC2F7711}">
      <dgm:prSet/>
      <dgm:spPr/>
      <dgm:t>
        <a:bodyPr/>
        <a:lstStyle/>
        <a:p>
          <a:endParaRPr lang="en-US"/>
        </a:p>
      </dgm:t>
    </dgm:pt>
    <dgm:pt modelId="{EFCF4E49-C96A-44D7-9FF6-1F65CC8D0A7B}" type="sibTrans" cxnId="{E5723EB9-DFFC-4216-AAC3-2F1EAC2F7711}">
      <dgm:prSet/>
      <dgm:spPr/>
      <dgm:t>
        <a:bodyPr/>
        <a:lstStyle/>
        <a:p>
          <a:endParaRPr lang="en-US"/>
        </a:p>
      </dgm:t>
    </dgm:pt>
    <dgm:pt modelId="{F97AEE1E-21A6-4835-A8BF-FEC3720696DA}">
      <dgm:prSet/>
      <dgm:spPr/>
      <dgm:t>
        <a:bodyPr/>
        <a:lstStyle/>
        <a:p>
          <a:pPr rtl="0"/>
          <a:r>
            <a:rPr lang="en-US" smtClean="0"/>
            <a:t>Kansas </a:t>
          </a:r>
          <a:endParaRPr lang="en-US"/>
        </a:p>
      </dgm:t>
    </dgm:pt>
    <dgm:pt modelId="{7565B575-34E0-44CE-9E44-253F4DF3B3D0}" type="parTrans" cxnId="{0DD54EB0-EFFC-40CC-B762-C02777AB8828}">
      <dgm:prSet/>
      <dgm:spPr/>
      <dgm:t>
        <a:bodyPr/>
        <a:lstStyle/>
        <a:p>
          <a:endParaRPr lang="en-US"/>
        </a:p>
      </dgm:t>
    </dgm:pt>
    <dgm:pt modelId="{A4A25360-470A-43CB-9C16-F335282FD619}" type="sibTrans" cxnId="{0DD54EB0-EFFC-40CC-B762-C02777AB8828}">
      <dgm:prSet/>
      <dgm:spPr/>
      <dgm:t>
        <a:bodyPr/>
        <a:lstStyle/>
        <a:p>
          <a:endParaRPr lang="en-US"/>
        </a:p>
      </dgm:t>
    </dgm:pt>
    <dgm:pt modelId="{698AB748-D958-4B88-8B99-5CCC0E57C4F6}">
      <dgm:prSet/>
      <dgm:spPr/>
      <dgm:t>
        <a:bodyPr/>
        <a:lstStyle/>
        <a:p>
          <a:pPr rtl="0"/>
          <a:r>
            <a:rPr lang="en-US" smtClean="0"/>
            <a:t>New Mexico</a:t>
          </a:r>
          <a:endParaRPr lang="en-US"/>
        </a:p>
      </dgm:t>
    </dgm:pt>
    <dgm:pt modelId="{5A6B981C-7E2A-48A4-8E6A-5440E599E5C6}" type="parTrans" cxnId="{9D0E78BF-EF19-4B55-BAF4-9D14D02E4FD2}">
      <dgm:prSet/>
      <dgm:spPr/>
      <dgm:t>
        <a:bodyPr/>
        <a:lstStyle/>
        <a:p>
          <a:endParaRPr lang="en-US"/>
        </a:p>
      </dgm:t>
    </dgm:pt>
    <dgm:pt modelId="{45436B45-C8B5-4B06-B864-7371EF65A0AD}" type="sibTrans" cxnId="{9D0E78BF-EF19-4B55-BAF4-9D14D02E4FD2}">
      <dgm:prSet/>
      <dgm:spPr/>
      <dgm:t>
        <a:bodyPr/>
        <a:lstStyle/>
        <a:p>
          <a:endParaRPr lang="en-US"/>
        </a:p>
      </dgm:t>
    </dgm:pt>
    <dgm:pt modelId="{69F59DAF-D844-4884-A2B5-ED693847C6DF}">
      <dgm:prSet/>
      <dgm:spPr/>
      <dgm:t>
        <a:bodyPr/>
        <a:lstStyle/>
        <a:p>
          <a:pPr rtl="0"/>
          <a:r>
            <a:rPr lang="en-US" smtClean="0"/>
            <a:t>New York</a:t>
          </a:r>
          <a:endParaRPr lang="en-US"/>
        </a:p>
      </dgm:t>
    </dgm:pt>
    <dgm:pt modelId="{B7D41AD7-B851-4DCF-A379-5378A84EC153}" type="parTrans" cxnId="{3375B1F2-3F8A-4B24-A581-16855F495FF5}">
      <dgm:prSet/>
      <dgm:spPr/>
      <dgm:t>
        <a:bodyPr/>
        <a:lstStyle/>
        <a:p>
          <a:endParaRPr lang="en-US"/>
        </a:p>
      </dgm:t>
    </dgm:pt>
    <dgm:pt modelId="{A298E8FE-8581-453F-84BF-512428EA06F4}" type="sibTrans" cxnId="{3375B1F2-3F8A-4B24-A581-16855F495FF5}">
      <dgm:prSet/>
      <dgm:spPr/>
      <dgm:t>
        <a:bodyPr/>
        <a:lstStyle/>
        <a:p>
          <a:endParaRPr lang="en-US"/>
        </a:p>
      </dgm:t>
    </dgm:pt>
    <dgm:pt modelId="{5104DB00-5F4F-46C9-8669-3E5A96BB40C8}">
      <dgm:prSet/>
      <dgm:spPr/>
      <dgm:t>
        <a:bodyPr/>
        <a:lstStyle/>
        <a:p>
          <a:pPr rtl="0"/>
          <a:r>
            <a:rPr lang="en-US" dirty="0" smtClean="0"/>
            <a:t>Massachusetts</a:t>
          </a:r>
          <a:endParaRPr lang="en-US" dirty="0"/>
        </a:p>
      </dgm:t>
    </dgm:pt>
    <dgm:pt modelId="{7D2F7C5E-2A64-4F76-8213-171167FABC96}" type="parTrans" cxnId="{204552FE-4936-4A8B-A05A-E1F819DCD411}">
      <dgm:prSet/>
      <dgm:spPr/>
      <dgm:t>
        <a:bodyPr/>
        <a:lstStyle/>
        <a:p>
          <a:endParaRPr lang="en-US"/>
        </a:p>
      </dgm:t>
    </dgm:pt>
    <dgm:pt modelId="{4C31FE5C-7810-4E71-B853-920B3E0233FA}" type="sibTrans" cxnId="{204552FE-4936-4A8B-A05A-E1F819DCD411}">
      <dgm:prSet/>
      <dgm:spPr/>
      <dgm:t>
        <a:bodyPr/>
        <a:lstStyle/>
        <a:p>
          <a:endParaRPr lang="en-US"/>
        </a:p>
      </dgm:t>
    </dgm:pt>
    <dgm:pt modelId="{50E87CFE-B885-470A-AB39-C219CC965879}" type="pres">
      <dgm:prSet presAssocID="{ABB3035D-E74B-43B5-9E9D-0153F17705E3}" presName="linearFlow" presStyleCnt="0">
        <dgm:presLayoutVars>
          <dgm:dir/>
          <dgm:resizeHandles val="exact"/>
        </dgm:presLayoutVars>
      </dgm:prSet>
      <dgm:spPr/>
      <dgm:t>
        <a:bodyPr/>
        <a:lstStyle/>
        <a:p>
          <a:endParaRPr lang="en-US"/>
        </a:p>
      </dgm:t>
    </dgm:pt>
    <dgm:pt modelId="{B30BA164-1664-4439-9A1F-ADAE7502D9FB}" type="pres">
      <dgm:prSet presAssocID="{3EAEF519-F33C-439B-854C-D6C6CA6F5211}" presName="composite" presStyleCnt="0"/>
      <dgm:spPr/>
    </dgm:pt>
    <dgm:pt modelId="{761A11E7-DF5C-4610-BF02-24B8C1A1D2B5}" type="pres">
      <dgm:prSet presAssocID="{3EAEF519-F33C-439B-854C-D6C6CA6F5211}" presName="imgShp" presStyleLbl="fgImgPlace1" presStyleIdx="0" presStyleCnt="1" custScaleX="150000" custScaleY="134214"/>
      <dgm:spPr>
        <a:blipFill rotWithShape="1">
          <a:blip xmlns:r="http://schemas.openxmlformats.org/officeDocument/2006/relationships" r:embed="rId1"/>
          <a:stretch>
            <a:fillRect/>
          </a:stretch>
        </a:blipFill>
      </dgm:spPr>
    </dgm:pt>
    <dgm:pt modelId="{E274F0AE-364F-4E9C-ABA7-B9323B48A73D}" type="pres">
      <dgm:prSet presAssocID="{3EAEF519-F33C-439B-854C-D6C6CA6F5211}" presName="txShp" presStyleLbl="node1" presStyleIdx="0" presStyleCnt="1" custScaleX="124217" custScaleY="223766">
        <dgm:presLayoutVars>
          <dgm:bulletEnabled val="1"/>
        </dgm:presLayoutVars>
      </dgm:prSet>
      <dgm:spPr/>
      <dgm:t>
        <a:bodyPr/>
        <a:lstStyle/>
        <a:p>
          <a:endParaRPr lang="en-US"/>
        </a:p>
      </dgm:t>
    </dgm:pt>
  </dgm:ptLst>
  <dgm:cxnLst>
    <dgm:cxn modelId="{48C812E9-3D54-4416-9735-E0901E7A5AF5}" type="presOf" srcId="{698AB748-D958-4B88-8B99-5CCC0E57C4F6}" destId="{E274F0AE-364F-4E9C-ABA7-B9323B48A73D}" srcOrd="0" destOrd="6" presId="urn:microsoft.com/office/officeart/2005/8/layout/vList3"/>
    <dgm:cxn modelId="{BB794618-F84A-41D3-9C14-952B1BD1CC1A}" type="presOf" srcId="{69F59DAF-D844-4884-A2B5-ED693847C6DF}" destId="{E274F0AE-364F-4E9C-ABA7-B9323B48A73D}" srcOrd="0" destOrd="7" presId="urn:microsoft.com/office/officeart/2005/8/layout/vList3"/>
    <dgm:cxn modelId="{B1E2EC53-B3B9-448D-8FF8-E45C481CCA74}" type="presOf" srcId="{7B86A873-A99B-42D4-BA76-0554255EB3C4}" destId="{E274F0AE-364F-4E9C-ABA7-B9323B48A73D}" srcOrd="0" destOrd="2" presId="urn:microsoft.com/office/officeart/2005/8/layout/vList3"/>
    <dgm:cxn modelId="{204552FE-4936-4A8B-A05A-E1F819DCD411}" srcId="{DCD1548D-E08E-4A76-8E08-B731A5EE5506}" destId="{5104DB00-5F4F-46C9-8669-3E5A96BB40C8}" srcOrd="6" destOrd="0" parTransId="{7D2F7C5E-2A64-4F76-8213-171167FABC96}" sibTransId="{4C31FE5C-7810-4E71-B853-920B3E0233FA}"/>
    <dgm:cxn modelId="{0DD54EB0-EFFC-40CC-B762-C02777AB8828}" srcId="{DCD1548D-E08E-4A76-8E08-B731A5EE5506}" destId="{F97AEE1E-21A6-4835-A8BF-FEC3720696DA}" srcOrd="3" destOrd="0" parTransId="{7565B575-34E0-44CE-9E44-253F4DF3B3D0}" sibTransId="{A4A25360-470A-43CB-9C16-F335282FD619}"/>
    <dgm:cxn modelId="{9D0E78BF-EF19-4B55-BAF4-9D14D02E4FD2}" srcId="{DCD1548D-E08E-4A76-8E08-B731A5EE5506}" destId="{698AB748-D958-4B88-8B99-5CCC0E57C4F6}" srcOrd="4" destOrd="0" parTransId="{5A6B981C-7E2A-48A4-8E6A-5440E599E5C6}" sibTransId="{45436B45-C8B5-4B06-B864-7371EF65A0AD}"/>
    <dgm:cxn modelId="{AEBE7295-D0FF-44CE-BC7F-9870EEFCD388}" type="presOf" srcId="{F97AEE1E-21A6-4835-A8BF-FEC3720696DA}" destId="{E274F0AE-364F-4E9C-ABA7-B9323B48A73D}" srcOrd="0" destOrd="5" presId="urn:microsoft.com/office/officeart/2005/8/layout/vList3"/>
    <dgm:cxn modelId="{DE8BAB72-EBB6-40D4-9579-89FF4A0F0D39}" srcId="{3EAEF519-F33C-439B-854C-D6C6CA6F5211}" destId="{DCD1548D-E08E-4A76-8E08-B731A5EE5506}" srcOrd="0" destOrd="0" parTransId="{FA4FA956-F8BA-45A4-B21C-B49B8B35CF5D}" sibTransId="{B649BD09-6AA2-4367-A1F1-3E3A43B948D1}"/>
    <dgm:cxn modelId="{EFD97C57-B980-497A-B665-B7205151CCC0}" srcId="{DCD1548D-E08E-4A76-8E08-B731A5EE5506}" destId="{0A85F05F-CC19-4C29-A110-3ED009FEABA9}" srcOrd="1" destOrd="0" parTransId="{A3BEFE2E-AF05-48B8-9961-A580E0320E32}" sibTransId="{9591DC7D-CFFC-43F8-A420-2D7AD6A92252}"/>
    <dgm:cxn modelId="{56A464B2-BCAC-4235-A3DA-1D577476B54F}" srcId="{DCD1548D-E08E-4A76-8E08-B731A5EE5506}" destId="{7B86A873-A99B-42D4-BA76-0554255EB3C4}" srcOrd="0" destOrd="0" parTransId="{A324C318-82F7-4C11-A7A0-94CC53B19C00}" sibTransId="{49C4ADDA-F85F-4669-A4C8-163572199E96}"/>
    <dgm:cxn modelId="{73707A18-9EDD-4295-9C6E-BD255E488F03}" type="presOf" srcId="{3EAEF519-F33C-439B-854C-D6C6CA6F5211}" destId="{E274F0AE-364F-4E9C-ABA7-B9323B48A73D}" srcOrd="0" destOrd="0" presId="urn:microsoft.com/office/officeart/2005/8/layout/vList3"/>
    <dgm:cxn modelId="{745979A8-E0EC-4325-AD00-E30678CFB405}" type="presOf" srcId="{DCD1548D-E08E-4A76-8E08-B731A5EE5506}" destId="{E274F0AE-364F-4E9C-ABA7-B9323B48A73D}" srcOrd="0" destOrd="1" presId="urn:microsoft.com/office/officeart/2005/8/layout/vList3"/>
    <dgm:cxn modelId="{95E0518B-2CB0-41D9-B143-7D8FDDF877E0}" type="presOf" srcId="{5104DB00-5F4F-46C9-8669-3E5A96BB40C8}" destId="{E274F0AE-364F-4E9C-ABA7-B9323B48A73D}" srcOrd="0" destOrd="8" presId="urn:microsoft.com/office/officeart/2005/8/layout/vList3"/>
    <dgm:cxn modelId="{C6F16F69-1AE6-4477-BE20-AAA5C0240B08}" type="presOf" srcId="{6F0C02E5-4276-46CF-963B-143E40E821A6}" destId="{E274F0AE-364F-4E9C-ABA7-B9323B48A73D}" srcOrd="0" destOrd="4" presId="urn:microsoft.com/office/officeart/2005/8/layout/vList3"/>
    <dgm:cxn modelId="{3375B1F2-3F8A-4B24-A581-16855F495FF5}" srcId="{DCD1548D-E08E-4A76-8E08-B731A5EE5506}" destId="{69F59DAF-D844-4884-A2B5-ED693847C6DF}" srcOrd="5" destOrd="0" parTransId="{B7D41AD7-B851-4DCF-A379-5378A84EC153}" sibTransId="{A298E8FE-8581-453F-84BF-512428EA06F4}"/>
    <dgm:cxn modelId="{E5723EB9-DFFC-4216-AAC3-2F1EAC2F7711}" srcId="{DCD1548D-E08E-4A76-8E08-B731A5EE5506}" destId="{6F0C02E5-4276-46CF-963B-143E40E821A6}" srcOrd="2" destOrd="0" parTransId="{A474851F-7FDE-4321-9727-38E520C3EDB7}" sibTransId="{EFCF4E49-C96A-44D7-9FF6-1F65CC8D0A7B}"/>
    <dgm:cxn modelId="{5FD4C739-A98C-4859-B035-3AF2B5E00A41}" type="presOf" srcId="{0A85F05F-CC19-4C29-A110-3ED009FEABA9}" destId="{E274F0AE-364F-4E9C-ABA7-B9323B48A73D}" srcOrd="0" destOrd="3" presId="urn:microsoft.com/office/officeart/2005/8/layout/vList3"/>
    <dgm:cxn modelId="{83A360DE-4F12-4E37-B1EA-3D77DE738E65}" srcId="{ABB3035D-E74B-43B5-9E9D-0153F17705E3}" destId="{3EAEF519-F33C-439B-854C-D6C6CA6F5211}" srcOrd="0" destOrd="0" parTransId="{553DDF64-FDC4-4FC1-88CA-E6E8D9B92133}" sibTransId="{85DE216A-688D-4E7B-8C52-5929E118B009}"/>
    <dgm:cxn modelId="{ABE53BA8-65D1-4D72-A743-DD1824E8AB93}" type="presOf" srcId="{ABB3035D-E74B-43B5-9E9D-0153F17705E3}" destId="{50E87CFE-B885-470A-AB39-C219CC965879}" srcOrd="0" destOrd="0" presId="urn:microsoft.com/office/officeart/2005/8/layout/vList3"/>
    <dgm:cxn modelId="{49E18B45-3123-4DD4-9E17-291F637DF223}" type="presParOf" srcId="{50E87CFE-B885-470A-AB39-C219CC965879}" destId="{B30BA164-1664-4439-9A1F-ADAE7502D9FB}" srcOrd="0" destOrd="0" presId="urn:microsoft.com/office/officeart/2005/8/layout/vList3"/>
    <dgm:cxn modelId="{75A14367-6B3B-49FE-8968-FF91BC2B1EFB}" type="presParOf" srcId="{B30BA164-1664-4439-9A1F-ADAE7502D9FB}" destId="{761A11E7-DF5C-4610-BF02-24B8C1A1D2B5}" srcOrd="0" destOrd="0" presId="urn:microsoft.com/office/officeart/2005/8/layout/vList3"/>
    <dgm:cxn modelId="{C48AECD5-A2F5-493F-9267-56923C51C2D4}" type="presParOf" srcId="{B30BA164-1664-4439-9A1F-ADAE7502D9FB}" destId="{E274F0AE-364F-4E9C-ABA7-B9323B48A73D}"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87D3F9-3C2D-410B-896A-116934EAE88D}" type="doc">
      <dgm:prSet loTypeId="urn:microsoft.com/office/officeart/2005/8/layout/vList6" loCatId="list" qsTypeId="urn:microsoft.com/office/officeart/2005/8/quickstyle/simple1" qsCatId="simple" csTypeId="urn:microsoft.com/office/officeart/2005/8/colors/colorful3" csCatId="colorful" phldr="1"/>
      <dgm:spPr/>
      <dgm:t>
        <a:bodyPr/>
        <a:lstStyle/>
        <a:p>
          <a:endParaRPr lang="en-US"/>
        </a:p>
      </dgm:t>
    </dgm:pt>
    <dgm:pt modelId="{EFCF16BB-4E37-4687-852E-C6A49B9CE21A}">
      <dgm:prSet phldrT="[Text]"/>
      <dgm:spPr/>
      <dgm:t>
        <a:bodyPr/>
        <a:lstStyle/>
        <a:p>
          <a:r>
            <a:rPr lang="en-US" dirty="0" smtClean="0"/>
            <a:t>From a Builder’s Perspective</a:t>
          </a:r>
          <a:endParaRPr lang="en-US" dirty="0"/>
        </a:p>
      </dgm:t>
    </dgm:pt>
    <dgm:pt modelId="{CD8ABA2E-7A82-4DB0-8376-88EED1D2A49B}" type="parTrans" cxnId="{2E37F2A7-BB75-40BF-89B3-FA9B6FBEA228}">
      <dgm:prSet/>
      <dgm:spPr/>
      <dgm:t>
        <a:bodyPr/>
        <a:lstStyle/>
        <a:p>
          <a:endParaRPr lang="en-US"/>
        </a:p>
      </dgm:t>
    </dgm:pt>
    <dgm:pt modelId="{7263D95D-E0DF-4ECB-83A2-A8A92EE677BE}" type="sibTrans" cxnId="{2E37F2A7-BB75-40BF-89B3-FA9B6FBEA228}">
      <dgm:prSet/>
      <dgm:spPr/>
      <dgm:t>
        <a:bodyPr/>
        <a:lstStyle/>
        <a:p>
          <a:endParaRPr lang="en-US"/>
        </a:p>
      </dgm:t>
    </dgm:pt>
    <dgm:pt modelId="{CAD87FFA-0077-414C-A298-6EFE6D213903}">
      <dgm:prSet phldrT="[Text]"/>
      <dgm:spPr/>
      <dgm:t>
        <a:bodyPr/>
        <a:lstStyle/>
        <a:p>
          <a:r>
            <a:rPr lang="en-US" dirty="0" smtClean="0"/>
            <a:t>Lower First Costs</a:t>
          </a:r>
          <a:endParaRPr lang="en-US" dirty="0"/>
        </a:p>
      </dgm:t>
    </dgm:pt>
    <dgm:pt modelId="{1175E23B-24A1-4DA1-BD7C-1600E33EA282}" type="parTrans" cxnId="{306DEC43-D4ED-4113-A162-566D239B9F40}">
      <dgm:prSet/>
      <dgm:spPr/>
      <dgm:t>
        <a:bodyPr/>
        <a:lstStyle/>
        <a:p>
          <a:endParaRPr lang="en-US"/>
        </a:p>
      </dgm:t>
    </dgm:pt>
    <dgm:pt modelId="{F3CA3E13-F7FB-4349-8885-3A4670D5F31F}" type="sibTrans" cxnId="{306DEC43-D4ED-4113-A162-566D239B9F40}">
      <dgm:prSet/>
      <dgm:spPr/>
      <dgm:t>
        <a:bodyPr/>
        <a:lstStyle/>
        <a:p>
          <a:endParaRPr lang="en-US"/>
        </a:p>
      </dgm:t>
    </dgm:pt>
    <dgm:pt modelId="{79287668-C7D5-43C6-9B08-EEE8096DE671}">
      <dgm:prSet phldrT="[Text]"/>
      <dgm:spPr/>
      <dgm:t>
        <a:bodyPr/>
        <a:lstStyle/>
        <a:p>
          <a:r>
            <a:rPr lang="en-US" dirty="0" smtClean="0"/>
            <a:t>Increased Flexibility in Compliance</a:t>
          </a:r>
          <a:endParaRPr lang="en-US" dirty="0"/>
        </a:p>
      </dgm:t>
    </dgm:pt>
    <dgm:pt modelId="{E8F7D3FD-C629-40A4-8AF9-831DC36AB713}" type="parTrans" cxnId="{F6F16EC9-F588-41FD-9169-47D25C418713}">
      <dgm:prSet/>
      <dgm:spPr/>
      <dgm:t>
        <a:bodyPr/>
        <a:lstStyle/>
        <a:p>
          <a:endParaRPr lang="en-US"/>
        </a:p>
      </dgm:t>
    </dgm:pt>
    <dgm:pt modelId="{A123E3CE-1C68-4F4E-A8A2-A95991A1904C}" type="sibTrans" cxnId="{F6F16EC9-F588-41FD-9169-47D25C418713}">
      <dgm:prSet/>
      <dgm:spPr/>
      <dgm:t>
        <a:bodyPr/>
        <a:lstStyle/>
        <a:p>
          <a:endParaRPr lang="en-US"/>
        </a:p>
      </dgm:t>
    </dgm:pt>
    <dgm:pt modelId="{D98E461F-BF43-4F6E-A6DC-28C446D2099A}">
      <dgm:prSet phldrT="[Text]"/>
      <dgm:spPr/>
      <dgm:t>
        <a:bodyPr/>
        <a:lstStyle/>
        <a:p>
          <a:r>
            <a:rPr lang="en-US" dirty="0" smtClean="0"/>
            <a:t>From a Consumer’s Perspective</a:t>
          </a:r>
          <a:endParaRPr lang="en-US" dirty="0"/>
        </a:p>
      </dgm:t>
    </dgm:pt>
    <dgm:pt modelId="{B4DD0F63-07CA-47D6-841C-7D9CFA109EE6}" type="parTrans" cxnId="{7BE16C0E-A6CE-4F8B-AB98-0E283BAA1A4C}">
      <dgm:prSet/>
      <dgm:spPr/>
      <dgm:t>
        <a:bodyPr/>
        <a:lstStyle/>
        <a:p>
          <a:endParaRPr lang="en-US"/>
        </a:p>
      </dgm:t>
    </dgm:pt>
    <dgm:pt modelId="{348F5ADA-0B52-4D91-826B-E80F9C95A881}" type="sibTrans" cxnId="{7BE16C0E-A6CE-4F8B-AB98-0E283BAA1A4C}">
      <dgm:prSet/>
      <dgm:spPr/>
      <dgm:t>
        <a:bodyPr/>
        <a:lstStyle/>
        <a:p>
          <a:endParaRPr lang="en-US"/>
        </a:p>
      </dgm:t>
    </dgm:pt>
    <dgm:pt modelId="{E481A765-4426-4419-9005-23C7EC70E847}">
      <dgm:prSet phldrT="[Text]"/>
      <dgm:spPr/>
      <dgm:t>
        <a:bodyPr/>
        <a:lstStyle/>
        <a:p>
          <a:r>
            <a:rPr lang="en-US" dirty="0" smtClean="0"/>
            <a:t>Building Innovation</a:t>
          </a:r>
          <a:endParaRPr lang="en-US" dirty="0"/>
        </a:p>
      </dgm:t>
    </dgm:pt>
    <dgm:pt modelId="{C908FBE3-883F-4B76-8292-0B9D0DB8218D}" type="parTrans" cxnId="{D0F610D0-9EDB-4054-BD04-6C2D63F323AD}">
      <dgm:prSet/>
      <dgm:spPr/>
      <dgm:t>
        <a:bodyPr/>
        <a:lstStyle/>
        <a:p>
          <a:endParaRPr lang="en-US"/>
        </a:p>
      </dgm:t>
    </dgm:pt>
    <dgm:pt modelId="{1F3D436A-1FD3-44ED-9752-B181957A8FC1}" type="sibTrans" cxnId="{D0F610D0-9EDB-4054-BD04-6C2D63F323AD}">
      <dgm:prSet/>
      <dgm:spPr/>
      <dgm:t>
        <a:bodyPr/>
        <a:lstStyle/>
        <a:p>
          <a:endParaRPr lang="en-US"/>
        </a:p>
      </dgm:t>
    </dgm:pt>
    <dgm:pt modelId="{926AC504-173B-4AB9-A4FB-1892E76C661E}">
      <dgm:prSet/>
      <dgm:spPr/>
      <dgm:t>
        <a:bodyPr/>
        <a:lstStyle/>
        <a:p>
          <a:r>
            <a:rPr lang="en-US" dirty="0" smtClean="0"/>
            <a:t>Utility Bill Savings</a:t>
          </a:r>
          <a:endParaRPr lang="en-US" dirty="0"/>
        </a:p>
      </dgm:t>
    </dgm:pt>
    <dgm:pt modelId="{92BE01ED-7201-4CA8-BE11-67C1E8F1A181}" type="parTrans" cxnId="{D81C6A80-1032-4418-A68B-8A5E6E4A18DA}">
      <dgm:prSet/>
      <dgm:spPr/>
      <dgm:t>
        <a:bodyPr/>
        <a:lstStyle/>
        <a:p>
          <a:endParaRPr lang="en-US"/>
        </a:p>
      </dgm:t>
    </dgm:pt>
    <dgm:pt modelId="{FEF360D2-9600-45B7-9B99-CC125ED991AC}" type="sibTrans" cxnId="{D81C6A80-1032-4418-A68B-8A5E6E4A18DA}">
      <dgm:prSet/>
      <dgm:spPr/>
      <dgm:t>
        <a:bodyPr/>
        <a:lstStyle/>
        <a:p>
          <a:endParaRPr lang="en-US"/>
        </a:p>
      </dgm:t>
    </dgm:pt>
    <dgm:pt modelId="{9E23E825-A76C-4E3B-A26D-7BBA94CDCD2E}">
      <dgm:prSet/>
      <dgm:spPr/>
      <dgm:t>
        <a:bodyPr/>
        <a:lstStyle/>
        <a:p>
          <a:r>
            <a:rPr lang="en-US" dirty="0" smtClean="0"/>
            <a:t>Resale Value</a:t>
          </a:r>
          <a:endParaRPr lang="en-US" dirty="0"/>
        </a:p>
      </dgm:t>
    </dgm:pt>
    <dgm:pt modelId="{DB558984-C1DF-461F-9B7E-39DC3588C902}" type="parTrans" cxnId="{8FB703C2-26C7-4958-8833-FFF1C9C282D2}">
      <dgm:prSet/>
      <dgm:spPr/>
      <dgm:t>
        <a:bodyPr/>
        <a:lstStyle/>
        <a:p>
          <a:endParaRPr lang="en-US"/>
        </a:p>
      </dgm:t>
    </dgm:pt>
    <dgm:pt modelId="{4CAF943E-20D2-45FA-B2C7-BEB030A19CCD}" type="sibTrans" cxnId="{8FB703C2-26C7-4958-8833-FFF1C9C282D2}">
      <dgm:prSet/>
      <dgm:spPr/>
      <dgm:t>
        <a:bodyPr/>
        <a:lstStyle/>
        <a:p>
          <a:endParaRPr lang="en-US"/>
        </a:p>
      </dgm:t>
    </dgm:pt>
    <dgm:pt modelId="{EA70CD10-5700-4983-8052-D9EA0EC0D6B1}">
      <dgm:prSet/>
      <dgm:spPr/>
      <dgm:t>
        <a:bodyPr/>
        <a:lstStyle/>
        <a:p>
          <a:r>
            <a:rPr lang="en-US" dirty="0" smtClean="0"/>
            <a:t>Comparison Shopping for Beyond Code Minimum Homes</a:t>
          </a:r>
          <a:endParaRPr lang="en-US" dirty="0"/>
        </a:p>
      </dgm:t>
    </dgm:pt>
    <dgm:pt modelId="{A7D12C01-B1B4-4CF5-9A5A-B95D4DDD27A2}" type="parTrans" cxnId="{5FC8EFC6-1312-443C-8AB4-C1252D154344}">
      <dgm:prSet/>
      <dgm:spPr/>
      <dgm:t>
        <a:bodyPr/>
        <a:lstStyle/>
        <a:p>
          <a:endParaRPr lang="en-US"/>
        </a:p>
      </dgm:t>
    </dgm:pt>
    <dgm:pt modelId="{FFBF6C5A-6E2C-4723-8D24-C0F7FF26AB1B}" type="sibTrans" cxnId="{5FC8EFC6-1312-443C-8AB4-C1252D154344}">
      <dgm:prSet/>
      <dgm:spPr/>
      <dgm:t>
        <a:bodyPr/>
        <a:lstStyle/>
        <a:p>
          <a:endParaRPr lang="en-US"/>
        </a:p>
      </dgm:t>
    </dgm:pt>
    <dgm:pt modelId="{1F0EC841-4E76-4000-9EF4-2A17DFCA3592}" type="pres">
      <dgm:prSet presAssocID="{F287D3F9-3C2D-410B-896A-116934EAE88D}" presName="Name0" presStyleCnt="0">
        <dgm:presLayoutVars>
          <dgm:dir/>
          <dgm:animLvl val="lvl"/>
          <dgm:resizeHandles/>
        </dgm:presLayoutVars>
      </dgm:prSet>
      <dgm:spPr/>
      <dgm:t>
        <a:bodyPr/>
        <a:lstStyle/>
        <a:p>
          <a:endParaRPr lang="en-US"/>
        </a:p>
      </dgm:t>
    </dgm:pt>
    <dgm:pt modelId="{6A29BCD2-E064-4957-83C1-768087ECD371}" type="pres">
      <dgm:prSet presAssocID="{EFCF16BB-4E37-4687-852E-C6A49B9CE21A}" presName="linNode" presStyleCnt="0"/>
      <dgm:spPr/>
    </dgm:pt>
    <dgm:pt modelId="{3BF45AB7-1417-4695-8F2D-B1DDE9E74F02}" type="pres">
      <dgm:prSet presAssocID="{EFCF16BB-4E37-4687-852E-C6A49B9CE21A}" presName="parentShp" presStyleLbl="node1" presStyleIdx="0" presStyleCnt="2">
        <dgm:presLayoutVars>
          <dgm:bulletEnabled val="1"/>
        </dgm:presLayoutVars>
      </dgm:prSet>
      <dgm:spPr/>
      <dgm:t>
        <a:bodyPr/>
        <a:lstStyle/>
        <a:p>
          <a:endParaRPr lang="en-US"/>
        </a:p>
      </dgm:t>
    </dgm:pt>
    <dgm:pt modelId="{445B70D6-5DA8-417A-AD8E-665781319406}" type="pres">
      <dgm:prSet presAssocID="{EFCF16BB-4E37-4687-852E-C6A49B9CE21A}" presName="childShp" presStyleLbl="bgAccFollowNode1" presStyleIdx="0" presStyleCnt="2">
        <dgm:presLayoutVars>
          <dgm:bulletEnabled val="1"/>
        </dgm:presLayoutVars>
      </dgm:prSet>
      <dgm:spPr/>
      <dgm:t>
        <a:bodyPr/>
        <a:lstStyle/>
        <a:p>
          <a:endParaRPr lang="en-US"/>
        </a:p>
      </dgm:t>
    </dgm:pt>
    <dgm:pt modelId="{92F0FDF0-6EDB-4D4E-9031-97FB53CCC83D}" type="pres">
      <dgm:prSet presAssocID="{7263D95D-E0DF-4ECB-83A2-A8A92EE677BE}" presName="spacing" presStyleCnt="0"/>
      <dgm:spPr/>
    </dgm:pt>
    <dgm:pt modelId="{8B7B72B7-1FF3-463C-B532-7091BC5AE9CE}" type="pres">
      <dgm:prSet presAssocID="{D98E461F-BF43-4F6E-A6DC-28C446D2099A}" presName="linNode" presStyleCnt="0"/>
      <dgm:spPr/>
    </dgm:pt>
    <dgm:pt modelId="{3C45DA17-2BE5-4B55-9A81-816EDEC636B5}" type="pres">
      <dgm:prSet presAssocID="{D98E461F-BF43-4F6E-A6DC-28C446D2099A}" presName="parentShp" presStyleLbl="node1" presStyleIdx="1" presStyleCnt="2">
        <dgm:presLayoutVars>
          <dgm:bulletEnabled val="1"/>
        </dgm:presLayoutVars>
      </dgm:prSet>
      <dgm:spPr/>
      <dgm:t>
        <a:bodyPr/>
        <a:lstStyle/>
        <a:p>
          <a:endParaRPr lang="en-US"/>
        </a:p>
      </dgm:t>
    </dgm:pt>
    <dgm:pt modelId="{38773EA6-CD1D-47FA-9A71-3AE6A0124702}" type="pres">
      <dgm:prSet presAssocID="{D98E461F-BF43-4F6E-A6DC-28C446D2099A}" presName="childShp" presStyleLbl="bgAccFollowNode1" presStyleIdx="1" presStyleCnt="2">
        <dgm:presLayoutVars>
          <dgm:bulletEnabled val="1"/>
        </dgm:presLayoutVars>
      </dgm:prSet>
      <dgm:spPr/>
      <dgm:t>
        <a:bodyPr/>
        <a:lstStyle/>
        <a:p>
          <a:endParaRPr lang="en-US"/>
        </a:p>
      </dgm:t>
    </dgm:pt>
  </dgm:ptLst>
  <dgm:cxnLst>
    <dgm:cxn modelId="{2E37F2A7-BB75-40BF-89B3-FA9B6FBEA228}" srcId="{F287D3F9-3C2D-410B-896A-116934EAE88D}" destId="{EFCF16BB-4E37-4687-852E-C6A49B9CE21A}" srcOrd="0" destOrd="0" parTransId="{CD8ABA2E-7A82-4DB0-8376-88EED1D2A49B}" sibTransId="{7263D95D-E0DF-4ECB-83A2-A8A92EE677BE}"/>
    <dgm:cxn modelId="{F6F16EC9-F588-41FD-9169-47D25C418713}" srcId="{EFCF16BB-4E37-4687-852E-C6A49B9CE21A}" destId="{79287668-C7D5-43C6-9B08-EEE8096DE671}" srcOrd="2" destOrd="0" parTransId="{E8F7D3FD-C629-40A4-8AF9-831DC36AB713}" sibTransId="{A123E3CE-1C68-4F4E-A8A2-A95991A1904C}"/>
    <dgm:cxn modelId="{D0F610D0-9EDB-4054-BD04-6C2D63F323AD}" srcId="{EFCF16BB-4E37-4687-852E-C6A49B9CE21A}" destId="{E481A765-4426-4419-9005-23C7EC70E847}" srcOrd="1" destOrd="0" parTransId="{C908FBE3-883F-4B76-8292-0B9D0DB8218D}" sibTransId="{1F3D436A-1FD3-44ED-9752-B181957A8FC1}"/>
    <dgm:cxn modelId="{25B1DDAC-2C8A-498C-A7DB-AC879F80D348}" type="presOf" srcId="{926AC504-173B-4AB9-A4FB-1892E76C661E}" destId="{38773EA6-CD1D-47FA-9A71-3AE6A0124702}" srcOrd="0" destOrd="0" presId="urn:microsoft.com/office/officeart/2005/8/layout/vList6"/>
    <dgm:cxn modelId="{D5990A89-7928-4523-B268-D45B098A73AB}" type="presOf" srcId="{D98E461F-BF43-4F6E-A6DC-28C446D2099A}" destId="{3C45DA17-2BE5-4B55-9A81-816EDEC636B5}" srcOrd="0" destOrd="0" presId="urn:microsoft.com/office/officeart/2005/8/layout/vList6"/>
    <dgm:cxn modelId="{F43CE6FC-DCA0-470F-BC64-B13A4BE37508}" type="presOf" srcId="{CAD87FFA-0077-414C-A298-6EFE6D213903}" destId="{445B70D6-5DA8-417A-AD8E-665781319406}" srcOrd="0" destOrd="0" presId="urn:microsoft.com/office/officeart/2005/8/layout/vList6"/>
    <dgm:cxn modelId="{7BE16C0E-A6CE-4F8B-AB98-0E283BAA1A4C}" srcId="{F287D3F9-3C2D-410B-896A-116934EAE88D}" destId="{D98E461F-BF43-4F6E-A6DC-28C446D2099A}" srcOrd="1" destOrd="0" parTransId="{B4DD0F63-07CA-47D6-841C-7D9CFA109EE6}" sibTransId="{348F5ADA-0B52-4D91-826B-E80F9C95A881}"/>
    <dgm:cxn modelId="{C353CCBE-A3BD-4422-8EF6-C75789816109}" type="presOf" srcId="{F287D3F9-3C2D-410B-896A-116934EAE88D}" destId="{1F0EC841-4E76-4000-9EF4-2A17DFCA3592}" srcOrd="0" destOrd="0" presId="urn:microsoft.com/office/officeart/2005/8/layout/vList6"/>
    <dgm:cxn modelId="{A457D7A3-6AE8-4762-BB21-170A41804D12}" type="presOf" srcId="{9E23E825-A76C-4E3B-A26D-7BBA94CDCD2E}" destId="{38773EA6-CD1D-47FA-9A71-3AE6A0124702}" srcOrd="0" destOrd="1" presId="urn:microsoft.com/office/officeart/2005/8/layout/vList6"/>
    <dgm:cxn modelId="{5FC8EFC6-1312-443C-8AB4-C1252D154344}" srcId="{D98E461F-BF43-4F6E-A6DC-28C446D2099A}" destId="{EA70CD10-5700-4983-8052-D9EA0EC0D6B1}" srcOrd="2" destOrd="0" parTransId="{A7D12C01-B1B4-4CF5-9A5A-B95D4DDD27A2}" sibTransId="{FFBF6C5A-6E2C-4723-8D24-C0F7FF26AB1B}"/>
    <dgm:cxn modelId="{6F193A13-BC5D-4384-9AD1-99D1EE8D99F7}" type="presOf" srcId="{EFCF16BB-4E37-4687-852E-C6A49B9CE21A}" destId="{3BF45AB7-1417-4695-8F2D-B1DDE9E74F02}" srcOrd="0" destOrd="0" presId="urn:microsoft.com/office/officeart/2005/8/layout/vList6"/>
    <dgm:cxn modelId="{D81C6A80-1032-4418-A68B-8A5E6E4A18DA}" srcId="{D98E461F-BF43-4F6E-A6DC-28C446D2099A}" destId="{926AC504-173B-4AB9-A4FB-1892E76C661E}" srcOrd="0" destOrd="0" parTransId="{92BE01ED-7201-4CA8-BE11-67C1E8F1A181}" sibTransId="{FEF360D2-9600-45B7-9B99-CC125ED991AC}"/>
    <dgm:cxn modelId="{0AD42D1E-BD0B-415B-9C64-D7EC93CC4E6A}" type="presOf" srcId="{E481A765-4426-4419-9005-23C7EC70E847}" destId="{445B70D6-5DA8-417A-AD8E-665781319406}" srcOrd="0" destOrd="1" presId="urn:microsoft.com/office/officeart/2005/8/layout/vList6"/>
    <dgm:cxn modelId="{F9BCEDEB-EF0B-414F-8099-680245F905BA}" type="presOf" srcId="{79287668-C7D5-43C6-9B08-EEE8096DE671}" destId="{445B70D6-5DA8-417A-AD8E-665781319406}" srcOrd="0" destOrd="2" presId="urn:microsoft.com/office/officeart/2005/8/layout/vList6"/>
    <dgm:cxn modelId="{B5DF0DE0-3E35-4291-AD9A-C48C7902294B}" type="presOf" srcId="{EA70CD10-5700-4983-8052-D9EA0EC0D6B1}" destId="{38773EA6-CD1D-47FA-9A71-3AE6A0124702}" srcOrd="0" destOrd="2" presId="urn:microsoft.com/office/officeart/2005/8/layout/vList6"/>
    <dgm:cxn modelId="{8FB703C2-26C7-4958-8833-FFF1C9C282D2}" srcId="{D98E461F-BF43-4F6E-A6DC-28C446D2099A}" destId="{9E23E825-A76C-4E3B-A26D-7BBA94CDCD2E}" srcOrd="1" destOrd="0" parTransId="{DB558984-C1DF-461F-9B7E-39DC3588C902}" sibTransId="{4CAF943E-20D2-45FA-B2C7-BEB030A19CCD}"/>
    <dgm:cxn modelId="{306DEC43-D4ED-4113-A162-566D239B9F40}" srcId="{EFCF16BB-4E37-4687-852E-C6A49B9CE21A}" destId="{CAD87FFA-0077-414C-A298-6EFE6D213903}" srcOrd="0" destOrd="0" parTransId="{1175E23B-24A1-4DA1-BD7C-1600E33EA282}" sibTransId="{F3CA3E13-F7FB-4349-8885-3A4670D5F31F}"/>
    <dgm:cxn modelId="{EB9ACF6C-A6D6-4238-998C-0BE03FD0C7C5}" type="presParOf" srcId="{1F0EC841-4E76-4000-9EF4-2A17DFCA3592}" destId="{6A29BCD2-E064-4957-83C1-768087ECD371}" srcOrd="0" destOrd="0" presId="urn:microsoft.com/office/officeart/2005/8/layout/vList6"/>
    <dgm:cxn modelId="{CE5A7016-972F-4086-AF53-2F08CB563FFB}" type="presParOf" srcId="{6A29BCD2-E064-4957-83C1-768087ECD371}" destId="{3BF45AB7-1417-4695-8F2D-B1DDE9E74F02}" srcOrd="0" destOrd="0" presId="urn:microsoft.com/office/officeart/2005/8/layout/vList6"/>
    <dgm:cxn modelId="{B8A94AC3-D50F-42ED-BEB3-B29E112BF34A}" type="presParOf" srcId="{6A29BCD2-E064-4957-83C1-768087ECD371}" destId="{445B70D6-5DA8-417A-AD8E-665781319406}" srcOrd="1" destOrd="0" presId="urn:microsoft.com/office/officeart/2005/8/layout/vList6"/>
    <dgm:cxn modelId="{3DED5940-176E-4C42-B378-8E9C9D589D05}" type="presParOf" srcId="{1F0EC841-4E76-4000-9EF4-2A17DFCA3592}" destId="{92F0FDF0-6EDB-4D4E-9031-97FB53CCC83D}" srcOrd="1" destOrd="0" presId="urn:microsoft.com/office/officeart/2005/8/layout/vList6"/>
    <dgm:cxn modelId="{5B3C2DA4-300E-4210-8F11-80D80B1B1D3F}" type="presParOf" srcId="{1F0EC841-4E76-4000-9EF4-2A17DFCA3592}" destId="{8B7B72B7-1FF3-463C-B532-7091BC5AE9CE}" srcOrd="2" destOrd="0" presId="urn:microsoft.com/office/officeart/2005/8/layout/vList6"/>
    <dgm:cxn modelId="{807299A6-0896-463B-B0E2-29BBADCD6222}" type="presParOf" srcId="{8B7B72B7-1FF3-463C-B532-7091BC5AE9CE}" destId="{3C45DA17-2BE5-4B55-9A81-816EDEC636B5}" srcOrd="0" destOrd="0" presId="urn:microsoft.com/office/officeart/2005/8/layout/vList6"/>
    <dgm:cxn modelId="{7FFD9239-62E9-43F9-AEA2-9AF85B58666A}" type="presParOf" srcId="{8B7B72B7-1FF3-463C-B532-7091BC5AE9CE}" destId="{38773EA6-CD1D-47FA-9A71-3AE6A0124702}"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87D3F9-3C2D-410B-896A-116934EAE88D}"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US"/>
        </a:p>
      </dgm:t>
    </dgm:pt>
    <dgm:pt modelId="{EFCF16BB-4E37-4687-852E-C6A49B9CE21A}">
      <dgm:prSet phldrT="[Text]"/>
      <dgm:spPr/>
      <dgm:t>
        <a:bodyPr/>
        <a:lstStyle/>
        <a:p>
          <a:r>
            <a:rPr lang="en-US" dirty="0" smtClean="0"/>
            <a:t>From a Code Official’s Perspective</a:t>
          </a:r>
          <a:endParaRPr lang="en-US" dirty="0"/>
        </a:p>
      </dgm:t>
    </dgm:pt>
    <dgm:pt modelId="{CD8ABA2E-7A82-4DB0-8376-88EED1D2A49B}" type="parTrans" cxnId="{2E37F2A7-BB75-40BF-89B3-FA9B6FBEA228}">
      <dgm:prSet/>
      <dgm:spPr/>
      <dgm:t>
        <a:bodyPr/>
        <a:lstStyle/>
        <a:p>
          <a:endParaRPr lang="en-US"/>
        </a:p>
      </dgm:t>
    </dgm:pt>
    <dgm:pt modelId="{7263D95D-E0DF-4ECB-83A2-A8A92EE677BE}" type="sibTrans" cxnId="{2E37F2A7-BB75-40BF-89B3-FA9B6FBEA228}">
      <dgm:prSet/>
      <dgm:spPr/>
      <dgm:t>
        <a:bodyPr/>
        <a:lstStyle/>
        <a:p>
          <a:endParaRPr lang="en-US"/>
        </a:p>
      </dgm:t>
    </dgm:pt>
    <dgm:pt modelId="{CAD87FFA-0077-414C-A298-6EFE6D213903}">
      <dgm:prSet phldrT="[Text]" custT="1"/>
      <dgm:spPr/>
      <dgm:t>
        <a:bodyPr/>
        <a:lstStyle/>
        <a:p>
          <a:r>
            <a:rPr lang="en-US" sz="1400" dirty="0" smtClean="0"/>
            <a:t>Reduction in Compliance Verification Time</a:t>
          </a:r>
          <a:endParaRPr lang="en-US" sz="1400" dirty="0"/>
        </a:p>
      </dgm:t>
    </dgm:pt>
    <dgm:pt modelId="{1175E23B-24A1-4DA1-BD7C-1600E33EA282}" type="parTrans" cxnId="{306DEC43-D4ED-4113-A162-566D239B9F40}">
      <dgm:prSet/>
      <dgm:spPr/>
      <dgm:t>
        <a:bodyPr/>
        <a:lstStyle/>
        <a:p>
          <a:endParaRPr lang="en-US"/>
        </a:p>
      </dgm:t>
    </dgm:pt>
    <dgm:pt modelId="{F3CA3E13-F7FB-4349-8885-3A4670D5F31F}" type="sibTrans" cxnId="{306DEC43-D4ED-4113-A162-566D239B9F40}">
      <dgm:prSet/>
      <dgm:spPr/>
      <dgm:t>
        <a:bodyPr/>
        <a:lstStyle/>
        <a:p>
          <a:endParaRPr lang="en-US"/>
        </a:p>
      </dgm:t>
    </dgm:pt>
    <dgm:pt modelId="{79287668-C7D5-43C6-9B08-EEE8096DE671}">
      <dgm:prSet phldrT="[Text]" custT="1"/>
      <dgm:spPr/>
      <dgm:t>
        <a:bodyPr/>
        <a:lstStyle/>
        <a:p>
          <a:r>
            <a:rPr lang="en-US" sz="1400" dirty="0" smtClean="0"/>
            <a:t>Building Performance</a:t>
          </a:r>
          <a:endParaRPr lang="en-US" sz="1400" dirty="0"/>
        </a:p>
      </dgm:t>
    </dgm:pt>
    <dgm:pt modelId="{E8F7D3FD-C629-40A4-8AF9-831DC36AB713}" type="parTrans" cxnId="{F6F16EC9-F588-41FD-9169-47D25C418713}">
      <dgm:prSet/>
      <dgm:spPr/>
      <dgm:t>
        <a:bodyPr/>
        <a:lstStyle/>
        <a:p>
          <a:endParaRPr lang="en-US"/>
        </a:p>
      </dgm:t>
    </dgm:pt>
    <dgm:pt modelId="{A123E3CE-1C68-4F4E-A8A2-A95991A1904C}" type="sibTrans" cxnId="{F6F16EC9-F588-41FD-9169-47D25C418713}">
      <dgm:prSet/>
      <dgm:spPr/>
      <dgm:t>
        <a:bodyPr/>
        <a:lstStyle/>
        <a:p>
          <a:endParaRPr lang="en-US"/>
        </a:p>
      </dgm:t>
    </dgm:pt>
    <dgm:pt modelId="{D98E461F-BF43-4F6E-A6DC-28C446D2099A}">
      <dgm:prSet phldrT="[Text]"/>
      <dgm:spPr/>
      <dgm:t>
        <a:bodyPr/>
        <a:lstStyle/>
        <a:p>
          <a:r>
            <a:rPr lang="en-US" dirty="0" smtClean="0"/>
            <a:t>From an Environmental Perspective</a:t>
          </a:r>
          <a:endParaRPr lang="en-US" dirty="0"/>
        </a:p>
      </dgm:t>
    </dgm:pt>
    <dgm:pt modelId="{B4DD0F63-07CA-47D6-841C-7D9CFA109EE6}" type="parTrans" cxnId="{7BE16C0E-A6CE-4F8B-AB98-0E283BAA1A4C}">
      <dgm:prSet/>
      <dgm:spPr/>
      <dgm:t>
        <a:bodyPr/>
        <a:lstStyle/>
        <a:p>
          <a:endParaRPr lang="en-US"/>
        </a:p>
      </dgm:t>
    </dgm:pt>
    <dgm:pt modelId="{348F5ADA-0B52-4D91-826B-E80F9C95A881}" type="sibTrans" cxnId="{7BE16C0E-A6CE-4F8B-AB98-0E283BAA1A4C}">
      <dgm:prSet/>
      <dgm:spPr/>
      <dgm:t>
        <a:bodyPr/>
        <a:lstStyle/>
        <a:p>
          <a:endParaRPr lang="en-US"/>
        </a:p>
      </dgm:t>
    </dgm:pt>
    <dgm:pt modelId="{E481A765-4426-4419-9005-23C7EC70E847}">
      <dgm:prSet phldrT="[Text]" custT="1"/>
      <dgm:spPr/>
      <dgm:t>
        <a:bodyPr/>
        <a:lstStyle/>
        <a:p>
          <a:r>
            <a:rPr lang="en-US" sz="1400" dirty="0" smtClean="0"/>
            <a:t>Quality Assurance</a:t>
          </a:r>
          <a:endParaRPr lang="en-US" sz="1400" dirty="0"/>
        </a:p>
      </dgm:t>
    </dgm:pt>
    <dgm:pt modelId="{C908FBE3-883F-4B76-8292-0B9D0DB8218D}" type="parTrans" cxnId="{D0F610D0-9EDB-4054-BD04-6C2D63F323AD}">
      <dgm:prSet/>
      <dgm:spPr/>
      <dgm:t>
        <a:bodyPr/>
        <a:lstStyle/>
        <a:p>
          <a:endParaRPr lang="en-US"/>
        </a:p>
      </dgm:t>
    </dgm:pt>
    <dgm:pt modelId="{1F3D436A-1FD3-44ED-9752-B181957A8FC1}" type="sibTrans" cxnId="{D0F610D0-9EDB-4054-BD04-6C2D63F323AD}">
      <dgm:prSet/>
      <dgm:spPr/>
      <dgm:t>
        <a:bodyPr/>
        <a:lstStyle/>
        <a:p>
          <a:endParaRPr lang="en-US"/>
        </a:p>
      </dgm:t>
    </dgm:pt>
    <dgm:pt modelId="{926AC504-173B-4AB9-A4FB-1892E76C661E}">
      <dgm:prSet custT="1"/>
      <dgm:spPr/>
      <dgm:t>
        <a:bodyPr/>
        <a:lstStyle/>
        <a:p>
          <a:r>
            <a:rPr lang="en-US" sz="1400" dirty="0" smtClean="0"/>
            <a:t>Decreased Emissions</a:t>
          </a:r>
          <a:endParaRPr lang="en-US" sz="1400" dirty="0"/>
        </a:p>
      </dgm:t>
    </dgm:pt>
    <dgm:pt modelId="{92BE01ED-7201-4CA8-BE11-67C1E8F1A181}" type="parTrans" cxnId="{D81C6A80-1032-4418-A68B-8A5E6E4A18DA}">
      <dgm:prSet/>
      <dgm:spPr/>
      <dgm:t>
        <a:bodyPr/>
        <a:lstStyle/>
        <a:p>
          <a:endParaRPr lang="en-US"/>
        </a:p>
      </dgm:t>
    </dgm:pt>
    <dgm:pt modelId="{FEF360D2-9600-45B7-9B99-CC125ED991AC}" type="sibTrans" cxnId="{D81C6A80-1032-4418-A68B-8A5E6E4A18DA}">
      <dgm:prSet/>
      <dgm:spPr/>
      <dgm:t>
        <a:bodyPr/>
        <a:lstStyle/>
        <a:p>
          <a:endParaRPr lang="en-US"/>
        </a:p>
      </dgm:t>
    </dgm:pt>
    <dgm:pt modelId="{9EF76DED-F328-40F6-86FA-2E232F7D2EE2}">
      <dgm:prSet/>
      <dgm:spPr/>
      <dgm:t>
        <a:bodyPr/>
        <a:lstStyle/>
        <a:p>
          <a:r>
            <a:rPr lang="en-US" dirty="0" smtClean="0"/>
            <a:t>From a Code Jurisdiction’s Perspective</a:t>
          </a:r>
          <a:endParaRPr lang="en-US" dirty="0"/>
        </a:p>
      </dgm:t>
    </dgm:pt>
    <dgm:pt modelId="{A05FCE4F-6095-4E92-836C-343DEDD4E2CE}" type="parTrans" cxnId="{70A19E96-C30E-4572-A45A-4DC12F500B05}">
      <dgm:prSet/>
      <dgm:spPr/>
      <dgm:t>
        <a:bodyPr/>
        <a:lstStyle/>
        <a:p>
          <a:endParaRPr lang="en-US"/>
        </a:p>
      </dgm:t>
    </dgm:pt>
    <dgm:pt modelId="{0586C1FB-0583-4356-A723-B6EF8FA0E72D}" type="sibTrans" cxnId="{70A19E96-C30E-4572-A45A-4DC12F500B05}">
      <dgm:prSet/>
      <dgm:spPr/>
      <dgm:t>
        <a:bodyPr/>
        <a:lstStyle/>
        <a:p>
          <a:endParaRPr lang="en-US"/>
        </a:p>
      </dgm:t>
    </dgm:pt>
    <dgm:pt modelId="{57FF1DB7-437E-405D-B4AB-C2B912A8FB23}">
      <dgm:prSet custT="1"/>
      <dgm:spPr/>
      <dgm:t>
        <a:bodyPr/>
        <a:lstStyle/>
        <a:p>
          <a:r>
            <a:rPr lang="en-US" sz="1400" dirty="0" smtClean="0"/>
            <a:t>Reduced Energy Bills</a:t>
          </a:r>
          <a:endParaRPr lang="en-US" sz="1400" dirty="0"/>
        </a:p>
      </dgm:t>
    </dgm:pt>
    <dgm:pt modelId="{3F97A610-DF91-489C-8F82-DFD8D4CF41DA}" type="parTrans" cxnId="{20421D0A-3605-4C23-9BA6-FB3DEF66AEA7}">
      <dgm:prSet/>
      <dgm:spPr/>
      <dgm:t>
        <a:bodyPr/>
        <a:lstStyle/>
        <a:p>
          <a:endParaRPr lang="en-US"/>
        </a:p>
      </dgm:t>
    </dgm:pt>
    <dgm:pt modelId="{83A9F740-4758-45BB-A6C3-C07779B1BA22}" type="sibTrans" cxnId="{20421D0A-3605-4C23-9BA6-FB3DEF66AEA7}">
      <dgm:prSet/>
      <dgm:spPr/>
      <dgm:t>
        <a:bodyPr/>
        <a:lstStyle/>
        <a:p>
          <a:endParaRPr lang="en-US"/>
        </a:p>
      </dgm:t>
    </dgm:pt>
    <dgm:pt modelId="{0B27E22F-40D1-4F5A-88CA-2949D731E4DE}">
      <dgm:prSet custT="1"/>
      <dgm:spPr/>
      <dgm:t>
        <a:bodyPr/>
        <a:lstStyle/>
        <a:p>
          <a:r>
            <a:rPr lang="en-US" sz="1400" dirty="0" smtClean="0"/>
            <a:t>Certification Testing to Obtain Final HERS Score</a:t>
          </a:r>
          <a:endParaRPr lang="en-US" sz="1400" dirty="0"/>
        </a:p>
      </dgm:t>
    </dgm:pt>
    <dgm:pt modelId="{D95A0162-8181-424A-A6BB-1D7927DA9182}" type="sibTrans" cxnId="{FAA1A643-BBDC-4BA5-B8FE-DF6EAF113AA6}">
      <dgm:prSet/>
      <dgm:spPr/>
      <dgm:t>
        <a:bodyPr/>
        <a:lstStyle/>
        <a:p>
          <a:endParaRPr lang="en-US"/>
        </a:p>
      </dgm:t>
    </dgm:pt>
    <dgm:pt modelId="{738A5A84-797A-4F8B-8BE6-01BBDF31B66F}" type="parTrans" cxnId="{FAA1A643-BBDC-4BA5-B8FE-DF6EAF113AA6}">
      <dgm:prSet/>
      <dgm:spPr/>
      <dgm:t>
        <a:bodyPr/>
        <a:lstStyle/>
        <a:p>
          <a:endParaRPr lang="en-US"/>
        </a:p>
      </dgm:t>
    </dgm:pt>
    <dgm:pt modelId="{1614FBCD-6662-497C-8D8D-2767FBA239DE}">
      <dgm:prSet custT="1"/>
      <dgm:spPr/>
      <dgm:t>
        <a:bodyPr/>
        <a:lstStyle/>
        <a:p>
          <a:r>
            <a:rPr lang="en-US" sz="1400" dirty="0" smtClean="0"/>
            <a:t>3</a:t>
          </a:r>
          <a:r>
            <a:rPr lang="en-US" sz="1400" baseline="30000" dirty="0" smtClean="0"/>
            <a:t>rd</a:t>
          </a:r>
          <a:r>
            <a:rPr lang="en-US" sz="1400" dirty="0" smtClean="0"/>
            <a:t> Party Certified Inspections Demonstrating Compliance</a:t>
          </a:r>
          <a:endParaRPr lang="en-US" sz="1400" dirty="0"/>
        </a:p>
      </dgm:t>
    </dgm:pt>
    <dgm:pt modelId="{2C87C4C0-ED66-4954-B270-5719234DA430}" type="sibTrans" cxnId="{EF698D7C-9A1A-42AA-AE1F-664C26231548}">
      <dgm:prSet/>
      <dgm:spPr/>
      <dgm:t>
        <a:bodyPr/>
        <a:lstStyle/>
        <a:p>
          <a:endParaRPr lang="en-US"/>
        </a:p>
      </dgm:t>
    </dgm:pt>
    <dgm:pt modelId="{0787057C-E129-479A-BBBF-F35F2602EEA6}" type="parTrans" cxnId="{EF698D7C-9A1A-42AA-AE1F-664C26231548}">
      <dgm:prSet/>
      <dgm:spPr/>
      <dgm:t>
        <a:bodyPr/>
        <a:lstStyle/>
        <a:p>
          <a:endParaRPr lang="en-US"/>
        </a:p>
      </dgm:t>
    </dgm:pt>
    <dgm:pt modelId="{ADB03A1B-696C-4646-972D-0236B7BAAFD2}">
      <dgm:prSet custT="1"/>
      <dgm:spPr/>
      <dgm:t>
        <a:bodyPr/>
        <a:lstStyle/>
        <a:p>
          <a:r>
            <a:rPr lang="en-US" sz="1400" dirty="0" smtClean="0"/>
            <a:t>Improved Review and Approval Process and Time</a:t>
          </a:r>
          <a:endParaRPr lang="en-US" sz="1400" dirty="0"/>
        </a:p>
      </dgm:t>
    </dgm:pt>
    <dgm:pt modelId="{CB20D333-469F-4E05-94E6-0A83CB27EB19}" type="sibTrans" cxnId="{7454753D-4329-4326-901C-4470A3D591B7}">
      <dgm:prSet/>
      <dgm:spPr/>
      <dgm:t>
        <a:bodyPr/>
        <a:lstStyle/>
        <a:p>
          <a:endParaRPr lang="en-US"/>
        </a:p>
      </dgm:t>
    </dgm:pt>
    <dgm:pt modelId="{86567E78-C6A2-4E3A-8D63-133E0B90AAF1}" type="parTrans" cxnId="{7454753D-4329-4326-901C-4470A3D591B7}">
      <dgm:prSet/>
      <dgm:spPr/>
      <dgm:t>
        <a:bodyPr/>
        <a:lstStyle/>
        <a:p>
          <a:endParaRPr lang="en-US"/>
        </a:p>
      </dgm:t>
    </dgm:pt>
    <dgm:pt modelId="{78EE308B-5CD8-444F-B470-86E6507C5836}">
      <dgm:prSet custT="1"/>
      <dgm:spPr/>
      <dgm:t>
        <a:bodyPr/>
        <a:lstStyle/>
        <a:p>
          <a:r>
            <a:rPr lang="en-US" sz="1400" dirty="0" smtClean="0"/>
            <a:t>National Standard based on US DOE/US EPA Best Practices</a:t>
          </a:r>
          <a:endParaRPr lang="en-US" sz="1400" dirty="0"/>
        </a:p>
      </dgm:t>
    </dgm:pt>
    <dgm:pt modelId="{EE1E53F4-8341-48B0-AD58-A747BF8ADAF8}" type="sibTrans" cxnId="{FC2B6CBE-9CB3-43D7-8435-F670013B1828}">
      <dgm:prSet/>
      <dgm:spPr/>
      <dgm:t>
        <a:bodyPr/>
        <a:lstStyle/>
        <a:p>
          <a:endParaRPr lang="en-US"/>
        </a:p>
      </dgm:t>
    </dgm:pt>
    <dgm:pt modelId="{F341D6D9-5CCE-4567-B26E-6C9F66151602}" type="parTrans" cxnId="{FC2B6CBE-9CB3-43D7-8435-F670013B1828}">
      <dgm:prSet/>
      <dgm:spPr/>
      <dgm:t>
        <a:bodyPr/>
        <a:lstStyle/>
        <a:p>
          <a:endParaRPr lang="en-US"/>
        </a:p>
      </dgm:t>
    </dgm:pt>
    <dgm:pt modelId="{29CCD590-40BF-4781-BE12-CA39822B6F15}">
      <dgm:prSet custT="1"/>
      <dgm:spPr/>
      <dgm:t>
        <a:bodyPr/>
        <a:lstStyle/>
        <a:p>
          <a:r>
            <a:rPr lang="en-US" sz="1400" dirty="0" smtClean="0"/>
            <a:t>Ability to Adopt/Promote Whole House Performance Standards</a:t>
          </a:r>
          <a:endParaRPr lang="en-US" sz="1400" dirty="0"/>
        </a:p>
      </dgm:t>
    </dgm:pt>
    <dgm:pt modelId="{C60D4C8C-8861-4E27-AC16-27CBC3F875D9}" type="parTrans" cxnId="{1A216747-E4AD-4002-9898-EE24F36490B0}">
      <dgm:prSet/>
      <dgm:spPr/>
      <dgm:t>
        <a:bodyPr/>
        <a:lstStyle/>
        <a:p>
          <a:endParaRPr lang="en-US"/>
        </a:p>
      </dgm:t>
    </dgm:pt>
    <dgm:pt modelId="{AB05F45B-9B60-4951-8945-CABE7BDA0794}" type="sibTrans" cxnId="{1A216747-E4AD-4002-9898-EE24F36490B0}">
      <dgm:prSet/>
      <dgm:spPr/>
      <dgm:t>
        <a:bodyPr/>
        <a:lstStyle/>
        <a:p>
          <a:endParaRPr lang="en-US"/>
        </a:p>
      </dgm:t>
    </dgm:pt>
    <dgm:pt modelId="{1F0EC841-4E76-4000-9EF4-2A17DFCA3592}" type="pres">
      <dgm:prSet presAssocID="{F287D3F9-3C2D-410B-896A-116934EAE88D}" presName="Name0" presStyleCnt="0">
        <dgm:presLayoutVars>
          <dgm:dir/>
          <dgm:animLvl val="lvl"/>
          <dgm:resizeHandles/>
        </dgm:presLayoutVars>
      </dgm:prSet>
      <dgm:spPr/>
      <dgm:t>
        <a:bodyPr/>
        <a:lstStyle/>
        <a:p>
          <a:endParaRPr lang="en-US"/>
        </a:p>
      </dgm:t>
    </dgm:pt>
    <dgm:pt modelId="{6A29BCD2-E064-4957-83C1-768087ECD371}" type="pres">
      <dgm:prSet presAssocID="{EFCF16BB-4E37-4687-852E-C6A49B9CE21A}" presName="linNode" presStyleCnt="0"/>
      <dgm:spPr/>
    </dgm:pt>
    <dgm:pt modelId="{3BF45AB7-1417-4695-8F2D-B1DDE9E74F02}" type="pres">
      <dgm:prSet presAssocID="{EFCF16BB-4E37-4687-852E-C6A49B9CE21A}" presName="parentShp" presStyleLbl="node1" presStyleIdx="0" presStyleCnt="3">
        <dgm:presLayoutVars>
          <dgm:bulletEnabled val="1"/>
        </dgm:presLayoutVars>
      </dgm:prSet>
      <dgm:spPr/>
      <dgm:t>
        <a:bodyPr/>
        <a:lstStyle/>
        <a:p>
          <a:endParaRPr lang="en-US"/>
        </a:p>
      </dgm:t>
    </dgm:pt>
    <dgm:pt modelId="{445B70D6-5DA8-417A-AD8E-665781319406}" type="pres">
      <dgm:prSet presAssocID="{EFCF16BB-4E37-4687-852E-C6A49B9CE21A}" presName="childShp" presStyleLbl="bgAccFollowNode1" presStyleIdx="0" presStyleCnt="3">
        <dgm:presLayoutVars>
          <dgm:bulletEnabled val="1"/>
        </dgm:presLayoutVars>
      </dgm:prSet>
      <dgm:spPr/>
      <dgm:t>
        <a:bodyPr/>
        <a:lstStyle/>
        <a:p>
          <a:endParaRPr lang="en-US"/>
        </a:p>
      </dgm:t>
    </dgm:pt>
    <dgm:pt modelId="{92F0FDF0-6EDB-4D4E-9031-97FB53CCC83D}" type="pres">
      <dgm:prSet presAssocID="{7263D95D-E0DF-4ECB-83A2-A8A92EE677BE}" presName="spacing" presStyleCnt="0"/>
      <dgm:spPr/>
    </dgm:pt>
    <dgm:pt modelId="{D4EAF17C-6974-4D77-83E0-4CB8ECE7CB94}" type="pres">
      <dgm:prSet presAssocID="{9EF76DED-F328-40F6-86FA-2E232F7D2EE2}" presName="linNode" presStyleCnt="0"/>
      <dgm:spPr/>
    </dgm:pt>
    <dgm:pt modelId="{9C5AE586-0496-455C-B7F5-7BE9F0CB062E}" type="pres">
      <dgm:prSet presAssocID="{9EF76DED-F328-40F6-86FA-2E232F7D2EE2}" presName="parentShp" presStyleLbl="node1" presStyleIdx="1" presStyleCnt="3">
        <dgm:presLayoutVars>
          <dgm:bulletEnabled val="1"/>
        </dgm:presLayoutVars>
      </dgm:prSet>
      <dgm:spPr/>
      <dgm:t>
        <a:bodyPr/>
        <a:lstStyle/>
        <a:p>
          <a:endParaRPr lang="en-US"/>
        </a:p>
      </dgm:t>
    </dgm:pt>
    <dgm:pt modelId="{F4C2A6B9-682E-420C-8CDD-0341A9D2FF98}" type="pres">
      <dgm:prSet presAssocID="{9EF76DED-F328-40F6-86FA-2E232F7D2EE2}" presName="childShp" presStyleLbl="bgAccFollowNode1" presStyleIdx="1" presStyleCnt="3">
        <dgm:presLayoutVars>
          <dgm:bulletEnabled val="1"/>
        </dgm:presLayoutVars>
      </dgm:prSet>
      <dgm:spPr/>
      <dgm:t>
        <a:bodyPr/>
        <a:lstStyle/>
        <a:p>
          <a:endParaRPr lang="en-US"/>
        </a:p>
      </dgm:t>
    </dgm:pt>
    <dgm:pt modelId="{35C5526E-81C2-49C2-BDC3-D22550A52648}" type="pres">
      <dgm:prSet presAssocID="{0586C1FB-0583-4356-A723-B6EF8FA0E72D}" presName="spacing" presStyleCnt="0"/>
      <dgm:spPr/>
    </dgm:pt>
    <dgm:pt modelId="{8B7B72B7-1FF3-463C-B532-7091BC5AE9CE}" type="pres">
      <dgm:prSet presAssocID="{D98E461F-BF43-4F6E-A6DC-28C446D2099A}" presName="linNode" presStyleCnt="0"/>
      <dgm:spPr/>
    </dgm:pt>
    <dgm:pt modelId="{3C45DA17-2BE5-4B55-9A81-816EDEC636B5}" type="pres">
      <dgm:prSet presAssocID="{D98E461F-BF43-4F6E-A6DC-28C446D2099A}" presName="parentShp" presStyleLbl="node1" presStyleIdx="2" presStyleCnt="3">
        <dgm:presLayoutVars>
          <dgm:bulletEnabled val="1"/>
        </dgm:presLayoutVars>
      </dgm:prSet>
      <dgm:spPr/>
      <dgm:t>
        <a:bodyPr/>
        <a:lstStyle/>
        <a:p>
          <a:endParaRPr lang="en-US"/>
        </a:p>
      </dgm:t>
    </dgm:pt>
    <dgm:pt modelId="{38773EA6-CD1D-47FA-9A71-3AE6A0124702}" type="pres">
      <dgm:prSet presAssocID="{D98E461F-BF43-4F6E-A6DC-28C446D2099A}" presName="childShp" presStyleLbl="bgAccFollowNode1" presStyleIdx="2" presStyleCnt="3">
        <dgm:presLayoutVars>
          <dgm:bulletEnabled val="1"/>
        </dgm:presLayoutVars>
      </dgm:prSet>
      <dgm:spPr/>
      <dgm:t>
        <a:bodyPr/>
        <a:lstStyle/>
        <a:p>
          <a:endParaRPr lang="en-US"/>
        </a:p>
      </dgm:t>
    </dgm:pt>
  </dgm:ptLst>
  <dgm:cxnLst>
    <dgm:cxn modelId="{20421D0A-3605-4C23-9BA6-FB3DEF66AEA7}" srcId="{D98E461F-BF43-4F6E-A6DC-28C446D2099A}" destId="{57FF1DB7-437E-405D-B4AB-C2B912A8FB23}" srcOrd="1" destOrd="0" parTransId="{3F97A610-DF91-489C-8F82-DFD8D4CF41DA}" sibTransId="{83A9F740-4758-45BB-A6C3-C07779B1BA22}"/>
    <dgm:cxn modelId="{1A216747-E4AD-4002-9898-EE24F36490B0}" srcId="{9EF76DED-F328-40F6-86FA-2E232F7D2EE2}" destId="{29CCD590-40BF-4781-BE12-CA39822B6F15}" srcOrd="4" destOrd="0" parTransId="{C60D4C8C-8861-4E27-AC16-27CBC3F875D9}" sibTransId="{AB05F45B-9B60-4951-8945-CABE7BDA0794}"/>
    <dgm:cxn modelId="{2E37F2A7-BB75-40BF-89B3-FA9B6FBEA228}" srcId="{F287D3F9-3C2D-410B-896A-116934EAE88D}" destId="{EFCF16BB-4E37-4687-852E-C6A49B9CE21A}" srcOrd="0" destOrd="0" parTransId="{CD8ABA2E-7A82-4DB0-8376-88EED1D2A49B}" sibTransId="{7263D95D-E0DF-4ECB-83A2-A8A92EE677BE}"/>
    <dgm:cxn modelId="{7454753D-4329-4326-901C-4470A3D591B7}" srcId="{9EF76DED-F328-40F6-86FA-2E232F7D2EE2}" destId="{ADB03A1B-696C-4646-972D-0236B7BAAFD2}" srcOrd="1" destOrd="0" parTransId="{86567E78-C6A2-4E3A-8D63-133E0B90AAF1}" sibTransId="{CB20D333-469F-4E05-94E6-0A83CB27EB19}"/>
    <dgm:cxn modelId="{F6F16EC9-F588-41FD-9169-47D25C418713}" srcId="{EFCF16BB-4E37-4687-852E-C6A49B9CE21A}" destId="{79287668-C7D5-43C6-9B08-EEE8096DE671}" srcOrd="2" destOrd="0" parTransId="{E8F7D3FD-C629-40A4-8AF9-831DC36AB713}" sibTransId="{A123E3CE-1C68-4F4E-A8A2-A95991A1904C}"/>
    <dgm:cxn modelId="{6EEB2C53-AE60-42FA-B401-F3F8587B950E}" type="presOf" srcId="{0B27E22F-40D1-4F5A-88CA-2949D731E4DE}" destId="{F4C2A6B9-682E-420C-8CDD-0341A9D2FF98}" srcOrd="0" destOrd="3" presId="urn:microsoft.com/office/officeart/2005/8/layout/vList6"/>
    <dgm:cxn modelId="{70A19E96-C30E-4572-A45A-4DC12F500B05}" srcId="{F287D3F9-3C2D-410B-896A-116934EAE88D}" destId="{9EF76DED-F328-40F6-86FA-2E232F7D2EE2}" srcOrd="1" destOrd="0" parTransId="{A05FCE4F-6095-4E92-836C-343DEDD4E2CE}" sibTransId="{0586C1FB-0583-4356-A723-B6EF8FA0E72D}"/>
    <dgm:cxn modelId="{D0F610D0-9EDB-4054-BD04-6C2D63F323AD}" srcId="{EFCF16BB-4E37-4687-852E-C6A49B9CE21A}" destId="{E481A765-4426-4419-9005-23C7EC70E847}" srcOrd="1" destOrd="0" parTransId="{C908FBE3-883F-4B76-8292-0B9D0DB8218D}" sibTransId="{1F3D436A-1FD3-44ED-9752-B181957A8FC1}"/>
    <dgm:cxn modelId="{FAA1A643-BBDC-4BA5-B8FE-DF6EAF113AA6}" srcId="{9EF76DED-F328-40F6-86FA-2E232F7D2EE2}" destId="{0B27E22F-40D1-4F5A-88CA-2949D731E4DE}" srcOrd="3" destOrd="0" parTransId="{738A5A84-797A-4F8B-8BE6-01BBDF31B66F}" sibTransId="{D95A0162-8181-424A-A6BB-1D7927DA9182}"/>
    <dgm:cxn modelId="{AAC65163-8D2D-4484-A019-61A263BAFC0D}" type="presOf" srcId="{F287D3F9-3C2D-410B-896A-116934EAE88D}" destId="{1F0EC841-4E76-4000-9EF4-2A17DFCA3592}" srcOrd="0" destOrd="0" presId="urn:microsoft.com/office/officeart/2005/8/layout/vList6"/>
    <dgm:cxn modelId="{7BE16C0E-A6CE-4F8B-AB98-0E283BAA1A4C}" srcId="{F287D3F9-3C2D-410B-896A-116934EAE88D}" destId="{D98E461F-BF43-4F6E-A6DC-28C446D2099A}" srcOrd="2" destOrd="0" parTransId="{B4DD0F63-07CA-47D6-841C-7D9CFA109EE6}" sibTransId="{348F5ADA-0B52-4D91-826B-E80F9C95A881}"/>
    <dgm:cxn modelId="{582A8A38-62B9-4638-9F03-AA32745254CB}" type="presOf" srcId="{1614FBCD-6662-497C-8D8D-2767FBA239DE}" destId="{F4C2A6B9-682E-420C-8CDD-0341A9D2FF98}" srcOrd="0" destOrd="2" presId="urn:microsoft.com/office/officeart/2005/8/layout/vList6"/>
    <dgm:cxn modelId="{D81C6A80-1032-4418-A68B-8A5E6E4A18DA}" srcId="{D98E461F-BF43-4F6E-A6DC-28C446D2099A}" destId="{926AC504-173B-4AB9-A4FB-1892E76C661E}" srcOrd="0" destOrd="0" parTransId="{92BE01ED-7201-4CA8-BE11-67C1E8F1A181}" sibTransId="{FEF360D2-9600-45B7-9B99-CC125ED991AC}"/>
    <dgm:cxn modelId="{2E0DC807-9694-4EB2-B7DD-E8D11842C740}" type="presOf" srcId="{29CCD590-40BF-4781-BE12-CA39822B6F15}" destId="{F4C2A6B9-682E-420C-8CDD-0341A9D2FF98}" srcOrd="0" destOrd="4" presId="urn:microsoft.com/office/officeart/2005/8/layout/vList6"/>
    <dgm:cxn modelId="{FC2B6CBE-9CB3-43D7-8435-F670013B1828}" srcId="{9EF76DED-F328-40F6-86FA-2E232F7D2EE2}" destId="{78EE308B-5CD8-444F-B470-86E6507C5836}" srcOrd="0" destOrd="0" parTransId="{F341D6D9-5CCE-4567-B26E-6C9F66151602}" sibTransId="{EE1E53F4-8341-48B0-AD58-A747BF8ADAF8}"/>
    <dgm:cxn modelId="{19D80E77-75AB-4DB7-B12F-A5DAEBB9B597}" type="presOf" srcId="{EFCF16BB-4E37-4687-852E-C6A49B9CE21A}" destId="{3BF45AB7-1417-4695-8F2D-B1DDE9E74F02}" srcOrd="0" destOrd="0" presId="urn:microsoft.com/office/officeart/2005/8/layout/vList6"/>
    <dgm:cxn modelId="{9DAE260F-F675-43A2-90CB-73A622118A0D}" type="presOf" srcId="{D98E461F-BF43-4F6E-A6DC-28C446D2099A}" destId="{3C45DA17-2BE5-4B55-9A81-816EDEC636B5}" srcOrd="0" destOrd="0" presId="urn:microsoft.com/office/officeart/2005/8/layout/vList6"/>
    <dgm:cxn modelId="{7501F8F9-A5A7-4B63-8654-775E86F27C03}" type="presOf" srcId="{E481A765-4426-4419-9005-23C7EC70E847}" destId="{445B70D6-5DA8-417A-AD8E-665781319406}" srcOrd="0" destOrd="1" presId="urn:microsoft.com/office/officeart/2005/8/layout/vList6"/>
    <dgm:cxn modelId="{C229921D-8CAD-4C17-B938-ECF8177019E9}" type="presOf" srcId="{79287668-C7D5-43C6-9B08-EEE8096DE671}" destId="{445B70D6-5DA8-417A-AD8E-665781319406}" srcOrd="0" destOrd="2" presId="urn:microsoft.com/office/officeart/2005/8/layout/vList6"/>
    <dgm:cxn modelId="{EF698D7C-9A1A-42AA-AE1F-664C26231548}" srcId="{9EF76DED-F328-40F6-86FA-2E232F7D2EE2}" destId="{1614FBCD-6662-497C-8D8D-2767FBA239DE}" srcOrd="2" destOrd="0" parTransId="{0787057C-E129-479A-BBBF-F35F2602EEA6}" sibTransId="{2C87C4C0-ED66-4954-B270-5719234DA430}"/>
    <dgm:cxn modelId="{306DEC43-D4ED-4113-A162-566D239B9F40}" srcId="{EFCF16BB-4E37-4687-852E-C6A49B9CE21A}" destId="{CAD87FFA-0077-414C-A298-6EFE6D213903}" srcOrd="0" destOrd="0" parTransId="{1175E23B-24A1-4DA1-BD7C-1600E33EA282}" sibTransId="{F3CA3E13-F7FB-4349-8885-3A4670D5F31F}"/>
    <dgm:cxn modelId="{CC720A9B-95A1-42E6-815F-1BC6EF3B7085}" type="presOf" srcId="{57FF1DB7-437E-405D-B4AB-C2B912A8FB23}" destId="{38773EA6-CD1D-47FA-9A71-3AE6A0124702}" srcOrd="0" destOrd="1" presId="urn:microsoft.com/office/officeart/2005/8/layout/vList6"/>
    <dgm:cxn modelId="{27E500FA-58C8-4EC5-9C4A-933E388294FD}" type="presOf" srcId="{ADB03A1B-696C-4646-972D-0236B7BAAFD2}" destId="{F4C2A6B9-682E-420C-8CDD-0341A9D2FF98}" srcOrd="0" destOrd="1" presId="urn:microsoft.com/office/officeart/2005/8/layout/vList6"/>
    <dgm:cxn modelId="{511ED503-4268-4364-B846-D17168D962CB}" type="presOf" srcId="{78EE308B-5CD8-444F-B470-86E6507C5836}" destId="{F4C2A6B9-682E-420C-8CDD-0341A9D2FF98}" srcOrd="0" destOrd="0" presId="urn:microsoft.com/office/officeart/2005/8/layout/vList6"/>
    <dgm:cxn modelId="{B97EBDE9-0ED1-4548-B9FC-A7EAE1F38CC1}" type="presOf" srcId="{926AC504-173B-4AB9-A4FB-1892E76C661E}" destId="{38773EA6-CD1D-47FA-9A71-3AE6A0124702}" srcOrd="0" destOrd="0" presId="urn:microsoft.com/office/officeart/2005/8/layout/vList6"/>
    <dgm:cxn modelId="{50930944-F65E-4267-A38C-131205538EF1}" type="presOf" srcId="{CAD87FFA-0077-414C-A298-6EFE6D213903}" destId="{445B70D6-5DA8-417A-AD8E-665781319406}" srcOrd="0" destOrd="0" presId="urn:microsoft.com/office/officeart/2005/8/layout/vList6"/>
    <dgm:cxn modelId="{CA9F0D66-3C2C-4DEF-A919-CFE6791CABA2}" type="presOf" srcId="{9EF76DED-F328-40F6-86FA-2E232F7D2EE2}" destId="{9C5AE586-0496-455C-B7F5-7BE9F0CB062E}" srcOrd="0" destOrd="0" presId="urn:microsoft.com/office/officeart/2005/8/layout/vList6"/>
    <dgm:cxn modelId="{DC0783A6-86C0-444A-84AC-4FAE2F4F66FA}" type="presParOf" srcId="{1F0EC841-4E76-4000-9EF4-2A17DFCA3592}" destId="{6A29BCD2-E064-4957-83C1-768087ECD371}" srcOrd="0" destOrd="0" presId="urn:microsoft.com/office/officeart/2005/8/layout/vList6"/>
    <dgm:cxn modelId="{E152D36D-C1DA-482F-AAF5-3C03CDC93464}" type="presParOf" srcId="{6A29BCD2-E064-4957-83C1-768087ECD371}" destId="{3BF45AB7-1417-4695-8F2D-B1DDE9E74F02}" srcOrd="0" destOrd="0" presId="urn:microsoft.com/office/officeart/2005/8/layout/vList6"/>
    <dgm:cxn modelId="{69FF5B00-B536-4814-ACD2-8482305C2DE7}" type="presParOf" srcId="{6A29BCD2-E064-4957-83C1-768087ECD371}" destId="{445B70D6-5DA8-417A-AD8E-665781319406}" srcOrd="1" destOrd="0" presId="urn:microsoft.com/office/officeart/2005/8/layout/vList6"/>
    <dgm:cxn modelId="{9B7A240C-BDBF-421A-9150-454729AF9C59}" type="presParOf" srcId="{1F0EC841-4E76-4000-9EF4-2A17DFCA3592}" destId="{92F0FDF0-6EDB-4D4E-9031-97FB53CCC83D}" srcOrd="1" destOrd="0" presId="urn:microsoft.com/office/officeart/2005/8/layout/vList6"/>
    <dgm:cxn modelId="{59B95EDA-D6F3-4600-B565-FAC67F243E06}" type="presParOf" srcId="{1F0EC841-4E76-4000-9EF4-2A17DFCA3592}" destId="{D4EAF17C-6974-4D77-83E0-4CB8ECE7CB94}" srcOrd="2" destOrd="0" presId="urn:microsoft.com/office/officeart/2005/8/layout/vList6"/>
    <dgm:cxn modelId="{D8793B43-0E92-44BA-8ADB-0055FEF740EA}" type="presParOf" srcId="{D4EAF17C-6974-4D77-83E0-4CB8ECE7CB94}" destId="{9C5AE586-0496-455C-B7F5-7BE9F0CB062E}" srcOrd="0" destOrd="0" presId="urn:microsoft.com/office/officeart/2005/8/layout/vList6"/>
    <dgm:cxn modelId="{CB91DB59-6A87-4CF7-BA82-9C2CCCD32A18}" type="presParOf" srcId="{D4EAF17C-6974-4D77-83E0-4CB8ECE7CB94}" destId="{F4C2A6B9-682E-420C-8CDD-0341A9D2FF98}" srcOrd="1" destOrd="0" presId="urn:microsoft.com/office/officeart/2005/8/layout/vList6"/>
    <dgm:cxn modelId="{17115D2C-62CF-493C-A9B3-D7C019245388}" type="presParOf" srcId="{1F0EC841-4E76-4000-9EF4-2A17DFCA3592}" destId="{35C5526E-81C2-49C2-BDC3-D22550A52648}" srcOrd="3" destOrd="0" presId="urn:microsoft.com/office/officeart/2005/8/layout/vList6"/>
    <dgm:cxn modelId="{BCC0F852-AFFD-4CF0-B4FA-E80CCCE5FA0B}" type="presParOf" srcId="{1F0EC841-4E76-4000-9EF4-2A17DFCA3592}" destId="{8B7B72B7-1FF3-463C-B532-7091BC5AE9CE}" srcOrd="4" destOrd="0" presId="urn:microsoft.com/office/officeart/2005/8/layout/vList6"/>
    <dgm:cxn modelId="{0086D57F-BC80-4645-93A4-6B64BEFC867F}" type="presParOf" srcId="{8B7B72B7-1FF3-463C-B532-7091BC5AE9CE}" destId="{3C45DA17-2BE5-4B55-9A81-816EDEC636B5}" srcOrd="0" destOrd="0" presId="urn:microsoft.com/office/officeart/2005/8/layout/vList6"/>
    <dgm:cxn modelId="{77982FF3-4057-4250-91FC-861127D06132}" type="presParOf" srcId="{8B7B72B7-1FF3-463C-B532-7091BC5AE9CE}" destId="{38773EA6-CD1D-47FA-9A71-3AE6A0124702}"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10E89C4-4F2E-4724-9610-D770AA517760}" type="doc">
      <dgm:prSet loTypeId="urn:microsoft.com/office/officeart/2005/8/layout/hierarchy3" loCatId="hierarchy" qsTypeId="urn:microsoft.com/office/officeart/2005/8/quickstyle/simple5" qsCatId="simple" csTypeId="urn:microsoft.com/office/officeart/2005/8/colors/accent4_4" csCatId="accent4" phldr="1"/>
      <dgm:spPr/>
      <dgm:t>
        <a:bodyPr/>
        <a:lstStyle/>
        <a:p>
          <a:endParaRPr lang="en-US"/>
        </a:p>
      </dgm:t>
    </dgm:pt>
    <dgm:pt modelId="{3B1DE87C-B760-4188-AC6A-1593AE00C074}">
      <dgm:prSet/>
      <dgm:spPr/>
      <dgm:t>
        <a:bodyPr/>
        <a:lstStyle/>
        <a:p>
          <a:pPr rtl="0"/>
          <a:r>
            <a:rPr lang="en-US" dirty="0" smtClean="0"/>
            <a:t>From the Market’s Perspective</a:t>
          </a:r>
          <a:endParaRPr lang="en-US" dirty="0"/>
        </a:p>
      </dgm:t>
    </dgm:pt>
    <dgm:pt modelId="{518D9292-8EE9-49C7-A814-6F0D6E0096DD}" type="parTrans" cxnId="{3A7D33EF-3038-4407-A533-5E5408EAC2EE}">
      <dgm:prSet/>
      <dgm:spPr/>
      <dgm:t>
        <a:bodyPr/>
        <a:lstStyle/>
        <a:p>
          <a:endParaRPr lang="en-US"/>
        </a:p>
      </dgm:t>
    </dgm:pt>
    <dgm:pt modelId="{025CB3B6-66A1-41A9-BB1E-4197459856CF}" type="sibTrans" cxnId="{3A7D33EF-3038-4407-A533-5E5408EAC2EE}">
      <dgm:prSet/>
      <dgm:spPr/>
      <dgm:t>
        <a:bodyPr/>
        <a:lstStyle/>
        <a:p>
          <a:endParaRPr lang="en-US"/>
        </a:p>
      </dgm:t>
    </dgm:pt>
    <dgm:pt modelId="{BD969177-06D8-4592-A469-D9AD052E321E}">
      <dgm:prSet/>
      <dgm:spPr/>
      <dgm:t>
        <a:bodyPr/>
        <a:lstStyle/>
        <a:p>
          <a:pPr rtl="0"/>
          <a:r>
            <a:rPr lang="en-US" dirty="0" smtClean="0"/>
            <a:t>Market Competition and Innovation</a:t>
          </a:r>
          <a:endParaRPr lang="en-US" dirty="0"/>
        </a:p>
      </dgm:t>
    </dgm:pt>
    <dgm:pt modelId="{39788F5D-14B0-4A10-A9E7-834B3E8BB519}" type="parTrans" cxnId="{A5F23779-B6E0-47B7-8B21-6BBECD65911A}">
      <dgm:prSet/>
      <dgm:spPr/>
      <dgm:t>
        <a:bodyPr/>
        <a:lstStyle/>
        <a:p>
          <a:endParaRPr lang="en-US"/>
        </a:p>
      </dgm:t>
    </dgm:pt>
    <dgm:pt modelId="{918404DA-62BB-4057-86C9-D7C54D296D95}" type="sibTrans" cxnId="{A5F23779-B6E0-47B7-8B21-6BBECD65911A}">
      <dgm:prSet/>
      <dgm:spPr/>
      <dgm:t>
        <a:bodyPr/>
        <a:lstStyle/>
        <a:p>
          <a:endParaRPr lang="en-US"/>
        </a:p>
      </dgm:t>
    </dgm:pt>
    <dgm:pt modelId="{C2B19D27-E036-494F-84A0-F20BF1943AA9}">
      <dgm:prSet/>
      <dgm:spPr/>
      <dgm:t>
        <a:bodyPr/>
        <a:lstStyle/>
        <a:p>
          <a:pPr rtl="0"/>
          <a:r>
            <a:rPr lang="en-US" dirty="0" smtClean="0"/>
            <a:t>Integrated Market</a:t>
          </a:r>
          <a:endParaRPr lang="en-US" dirty="0"/>
        </a:p>
      </dgm:t>
    </dgm:pt>
    <dgm:pt modelId="{0B9BC2BE-9C2F-4513-8E52-AA6389A6706E}" type="parTrans" cxnId="{8A63C67B-C8BE-4299-8AB3-41003AF7033D}">
      <dgm:prSet/>
      <dgm:spPr/>
      <dgm:t>
        <a:bodyPr/>
        <a:lstStyle/>
        <a:p>
          <a:endParaRPr lang="en-US"/>
        </a:p>
      </dgm:t>
    </dgm:pt>
    <dgm:pt modelId="{908B44B6-ACB8-4AAE-8B08-0C4F98D962A3}" type="sibTrans" cxnId="{8A63C67B-C8BE-4299-8AB3-41003AF7033D}">
      <dgm:prSet/>
      <dgm:spPr/>
      <dgm:t>
        <a:bodyPr/>
        <a:lstStyle/>
        <a:p>
          <a:endParaRPr lang="en-US"/>
        </a:p>
      </dgm:t>
    </dgm:pt>
    <dgm:pt modelId="{1EA7295C-054B-4833-9523-19E63D33A520}">
      <dgm:prSet/>
      <dgm:spPr/>
      <dgm:t>
        <a:bodyPr/>
        <a:lstStyle/>
        <a:p>
          <a:pPr rtl="0"/>
          <a:r>
            <a:rPr lang="en-US" dirty="0" smtClean="0"/>
            <a:t>Increased Sales</a:t>
          </a:r>
          <a:endParaRPr lang="en-US" dirty="0"/>
        </a:p>
      </dgm:t>
    </dgm:pt>
    <dgm:pt modelId="{45C6674A-8F2D-4B5E-9049-E7D3281AB3A8}" type="parTrans" cxnId="{49A0AC8E-A84A-4B8D-85D6-F87A056335C4}">
      <dgm:prSet/>
      <dgm:spPr/>
      <dgm:t>
        <a:bodyPr/>
        <a:lstStyle/>
        <a:p>
          <a:endParaRPr lang="en-US"/>
        </a:p>
      </dgm:t>
    </dgm:pt>
    <dgm:pt modelId="{E941C132-0767-494C-9B10-263274944DDF}" type="sibTrans" cxnId="{49A0AC8E-A84A-4B8D-85D6-F87A056335C4}">
      <dgm:prSet/>
      <dgm:spPr/>
      <dgm:t>
        <a:bodyPr/>
        <a:lstStyle/>
        <a:p>
          <a:endParaRPr lang="en-US"/>
        </a:p>
      </dgm:t>
    </dgm:pt>
    <dgm:pt modelId="{71BC1597-047F-4CDF-9AE2-8B7D9548EB2C}">
      <dgm:prSet/>
      <dgm:spPr/>
      <dgm:t>
        <a:bodyPr/>
        <a:lstStyle/>
        <a:p>
          <a:pPr rtl="0"/>
          <a:r>
            <a:rPr lang="en-US" dirty="0" smtClean="0"/>
            <a:t>Future Programs</a:t>
          </a:r>
          <a:endParaRPr lang="en-US" dirty="0"/>
        </a:p>
      </dgm:t>
    </dgm:pt>
    <dgm:pt modelId="{054ABAF4-F85B-48EA-A40A-24926DD05BB6}" type="parTrans" cxnId="{57E5168B-5210-4EA3-AA9E-C5C35AFA66F7}">
      <dgm:prSet/>
      <dgm:spPr/>
      <dgm:t>
        <a:bodyPr/>
        <a:lstStyle/>
        <a:p>
          <a:endParaRPr lang="en-US"/>
        </a:p>
      </dgm:t>
    </dgm:pt>
    <dgm:pt modelId="{9A53A3DC-3E8F-4B42-BC03-2D3C7C57EF7A}" type="sibTrans" cxnId="{57E5168B-5210-4EA3-AA9E-C5C35AFA66F7}">
      <dgm:prSet/>
      <dgm:spPr/>
      <dgm:t>
        <a:bodyPr/>
        <a:lstStyle/>
        <a:p>
          <a:endParaRPr lang="en-US"/>
        </a:p>
      </dgm:t>
    </dgm:pt>
    <dgm:pt modelId="{737AA81A-D3C7-4C6C-A782-D6D7BA7F52CC}">
      <dgm:prSet/>
      <dgm:spPr/>
      <dgm:t>
        <a:bodyPr/>
        <a:lstStyle/>
        <a:p>
          <a:r>
            <a:rPr lang="en-US" dirty="0" smtClean="0"/>
            <a:t>Generate Job Opportunities</a:t>
          </a:r>
          <a:endParaRPr lang="en-US" dirty="0"/>
        </a:p>
      </dgm:t>
    </dgm:pt>
    <dgm:pt modelId="{82B592F5-D6B1-4F3C-BD9B-07EEF803EC7F}" type="parTrans" cxnId="{495DC000-2AD5-4916-B740-1F54EFAD9A71}">
      <dgm:prSet/>
      <dgm:spPr/>
      <dgm:t>
        <a:bodyPr/>
        <a:lstStyle/>
        <a:p>
          <a:endParaRPr lang="en-US"/>
        </a:p>
      </dgm:t>
    </dgm:pt>
    <dgm:pt modelId="{123D2D6D-7AC5-49BC-84DE-F39C93FF6347}" type="sibTrans" cxnId="{495DC000-2AD5-4916-B740-1F54EFAD9A71}">
      <dgm:prSet/>
      <dgm:spPr/>
      <dgm:t>
        <a:bodyPr/>
        <a:lstStyle/>
        <a:p>
          <a:endParaRPr lang="en-US"/>
        </a:p>
      </dgm:t>
    </dgm:pt>
    <dgm:pt modelId="{E65F3907-E897-4E28-ACA5-2F6729C7F0FD}" type="pres">
      <dgm:prSet presAssocID="{C10E89C4-4F2E-4724-9610-D770AA517760}" presName="diagram" presStyleCnt="0">
        <dgm:presLayoutVars>
          <dgm:chPref val="1"/>
          <dgm:dir/>
          <dgm:animOne val="branch"/>
          <dgm:animLvl val="lvl"/>
          <dgm:resizeHandles/>
        </dgm:presLayoutVars>
      </dgm:prSet>
      <dgm:spPr/>
      <dgm:t>
        <a:bodyPr/>
        <a:lstStyle/>
        <a:p>
          <a:endParaRPr lang="en-US"/>
        </a:p>
      </dgm:t>
    </dgm:pt>
    <dgm:pt modelId="{A500BF4A-F75C-4831-AC4C-EDB19C23462C}" type="pres">
      <dgm:prSet presAssocID="{3B1DE87C-B760-4188-AC6A-1593AE00C074}" presName="root" presStyleCnt="0"/>
      <dgm:spPr/>
    </dgm:pt>
    <dgm:pt modelId="{07045ECB-1CC5-4D41-979B-B6BE3EB946A1}" type="pres">
      <dgm:prSet presAssocID="{3B1DE87C-B760-4188-AC6A-1593AE00C074}" presName="rootComposite" presStyleCnt="0"/>
      <dgm:spPr/>
    </dgm:pt>
    <dgm:pt modelId="{6C01DA2B-8CD1-42B2-9FBC-ED060055F81D}" type="pres">
      <dgm:prSet presAssocID="{3B1DE87C-B760-4188-AC6A-1593AE00C074}" presName="rootText" presStyleLbl="node1" presStyleIdx="0" presStyleCnt="1" custScaleX="390328" custLinFactNeighborX="-8137" custLinFactNeighborY="-67"/>
      <dgm:spPr/>
      <dgm:t>
        <a:bodyPr/>
        <a:lstStyle/>
        <a:p>
          <a:endParaRPr lang="en-US"/>
        </a:p>
      </dgm:t>
    </dgm:pt>
    <dgm:pt modelId="{282AC368-12DC-4478-B677-7FA737A8A578}" type="pres">
      <dgm:prSet presAssocID="{3B1DE87C-B760-4188-AC6A-1593AE00C074}" presName="rootConnector" presStyleLbl="node1" presStyleIdx="0" presStyleCnt="1"/>
      <dgm:spPr/>
      <dgm:t>
        <a:bodyPr/>
        <a:lstStyle/>
        <a:p>
          <a:endParaRPr lang="en-US"/>
        </a:p>
      </dgm:t>
    </dgm:pt>
    <dgm:pt modelId="{62D82727-E931-462B-BE2E-5458D9CCECC7}" type="pres">
      <dgm:prSet presAssocID="{3B1DE87C-B760-4188-AC6A-1593AE00C074}" presName="childShape" presStyleCnt="0"/>
      <dgm:spPr/>
    </dgm:pt>
    <dgm:pt modelId="{630883A4-CE20-43C4-A9A1-A5BEA039D910}" type="pres">
      <dgm:prSet presAssocID="{39788F5D-14B0-4A10-A9E7-834B3E8BB519}" presName="Name13" presStyleLbl="parChTrans1D2" presStyleIdx="0" presStyleCnt="5"/>
      <dgm:spPr/>
      <dgm:t>
        <a:bodyPr/>
        <a:lstStyle/>
        <a:p>
          <a:endParaRPr lang="en-US"/>
        </a:p>
      </dgm:t>
    </dgm:pt>
    <dgm:pt modelId="{3C6BAA9E-FC53-46A1-9A34-124F847F774C}" type="pres">
      <dgm:prSet presAssocID="{BD969177-06D8-4592-A469-D9AD052E321E}" presName="childText" presStyleLbl="bgAcc1" presStyleIdx="0" presStyleCnt="5" custScaleX="304299">
        <dgm:presLayoutVars>
          <dgm:bulletEnabled val="1"/>
        </dgm:presLayoutVars>
      </dgm:prSet>
      <dgm:spPr/>
      <dgm:t>
        <a:bodyPr/>
        <a:lstStyle/>
        <a:p>
          <a:endParaRPr lang="en-US"/>
        </a:p>
      </dgm:t>
    </dgm:pt>
    <dgm:pt modelId="{404B53C2-17E6-4808-9DFD-491C1DF9EEDB}" type="pres">
      <dgm:prSet presAssocID="{0B9BC2BE-9C2F-4513-8E52-AA6389A6706E}" presName="Name13" presStyleLbl="parChTrans1D2" presStyleIdx="1" presStyleCnt="5"/>
      <dgm:spPr/>
      <dgm:t>
        <a:bodyPr/>
        <a:lstStyle/>
        <a:p>
          <a:endParaRPr lang="en-US"/>
        </a:p>
      </dgm:t>
    </dgm:pt>
    <dgm:pt modelId="{C5E2FF1D-E51B-44DD-8F4B-7559AC81DB71}" type="pres">
      <dgm:prSet presAssocID="{C2B19D27-E036-494F-84A0-F20BF1943AA9}" presName="childText" presStyleLbl="bgAcc1" presStyleIdx="1" presStyleCnt="5" custScaleX="304299">
        <dgm:presLayoutVars>
          <dgm:bulletEnabled val="1"/>
        </dgm:presLayoutVars>
      </dgm:prSet>
      <dgm:spPr/>
      <dgm:t>
        <a:bodyPr/>
        <a:lstStyle/>
        <a:p>
          <a:endParaRPr lang="en-US"/>
        </a:p>
      </dgm:t>
    </dgm:pt>
    <dgm:pt modelId="{1BBC097A-3E30-4F6D-A254-8D5492E4FCF5}" type="pres">
      <dgm:prSet presAssocID="{45C6674A-8F2D-4B5E-9049-E7D3281AB3A8}" presName="Name13" presStyleLbl="parChTrans1D2" presStyleIdx="2" presStyleCnt="5"/>
      <dgm:spPr/>
      <dgm:t>
        <a:bodyPr/>
        <a:lstStyle/>
        <a:p>
          <a:endParaRPr lang="en-US"/>
        </a:p>
      </dgm:t>
    </dgm:pt>
    <dgm:pt modelId="{C037D22B-1EB8-40B8-8231-80F3FFFB039E}" type="pres">
      <dgm:prSet presAssocID="{1EA7295C-054B-4833-9523-19E63D33A520}" presName="childText" presStyleLbl="bgAcc1" presStyleIdx="2" presStyleCnt="5" custScaleX="304299">
        <dgm:presLayoutVars>
          <dgm:bulletEnabled val="1"/>
        </dgm:presLayoutVars>
      </dgm:prSet>
      <dgm:spPr/>
      <dgm:t>
        <a:bodyPr/>
        <a:lstStyle/>
        <a:p>
          <a:endParaRPr lang="en-US"/>
        </a:p>
      </dgm:t>
    </dgm:pt>
    <dgm:pt modelId="{FDF32E1A-510B-4E45-9522-8BCF6031C786}" type="pres">
      <dgm:prSet presAssocID="{82B592F5-D6B1-4F3C-BD9B-07EEF803EC7F}" presName="Name13" presStyleLbl="parChTrans1D2" presStyleIdx="3" presStyleCnt="5"/>
      <dgm:spPr/>
      <dgm:t>
        <a:bodyPr/>
        <a:lstStyle/>
        <a:p>
          <a:endParaRPr lang="en-US"/>
        </a:p>
      </dgm:t>
    </dgm:pt>
    <dgm:pt modelId="{636A49B7-9D53-4C2C-93B7-EFCFB43CADE4}" type="pres">
      <dgm:prSet presAssocID="{737AA81A-D3C7-4C6C-A782-D6D7BA7F52CC}" presName="childText" presStyleLbl="bgAcc1" presStyleIdx="3" presStyleCnt="5" custScaleX="307078">
        <dgm:presLayoutVars>
          <dgm:bulletEnabled val="1"/>
        </dgm:presLayoutVars>
      </dgm:prSet>
      <dgm:spPr/>
      <dgm:t>
        <a:bodyPr/>
        <a:lstStyle/>
        <a:p>
          <a:endParaRPr lang="en-US"/>
        </a:p>
      </dgm:t>
    </dgm:pt>
    <dgm:pt modelId="{DDE18508-6930-4069-9BE7-CBF7DF55EC6D}" type="pres">
      <dgm:prSet presAssocID="{054ABAF4-F85B-48EA-A40A-24926DD05BB6}" presName="Name13" presStyleLbl="parChTrans1D2" presStyleIdx="4" presStyleCnt="5"/>
      <dgm:spPr/>
      <dgm:t>
        <a:bodyPr/>
        <a:lstStyle/>
        <a:p>
          <a:endParaRPr lang="en-US"/>
        </a:p>
      </dgm:t>
    </dgm:pt>
    <dgm:pt modelId="{C982A48C-6DD9-4494-AAB1-55DECE0F3BF8}" type="pres">
      <dgm:prSet presAssocID="{71BC1597-047F-4CDF-9AE2-8B7D9548EB2C}" presName="childText" presStyleLbl="bgAcc1" presStyleIdx="4" presStyleCnt="5" custScaleX="304299">
        <dgm:presLayoutVars>
          <dgm:bulletEnabled val="1"/>
        </dgm:presLayoutVars>
      </dgm:prSet>
      <dgm:spPr/>
      <dgm:t>
        <a:bodyPr/>
        <a:lstStyle/>
        <a:p>
          <a:endParaRPr lang="en-US"/>
        </a:p>
      </dgm:t>
    </dgm:pt>
  </dgm:ptLst>
  <dgm:cxnLst>
    <dgm:cxn modelId="{84EC76D8-4CEA-4D64-A887-679B44EBF938}" type="presOf" srcId="{82B592F5-D6B1-4F3C-BD9B-07EEF803EC7F}" destId="{FDF32E1A-510B-4E45-9522-8BCF6031C786}" srcOrd="0" destOrd="0" presId="urn:microsoft.com/office/officeart/2005/8/layout/hierarchy3"/>
    <dgm:cxn modelId="{3A7D33EF-3038-4407-A533-5E5408EAC2EE}" srcId="{C10E89C4-4F2E-4724-9610-D770AA517760}" destId="{3B1DE87C-B760-4188-AC6A-1593AE00C074}" srcOrd="0" destOrd="0" parTransId="{518D9292-8EE9-49C7-A814-6F0D6E0096DD}" sibTransId="{025CB3B6-66A1-41A9-BB1E-4197459856CF}"/>
    <dgm:cxn modelId="{B0841AF9-C655-4038-B459-925B47A3D99B}" type="presOf" srcId="{39788F5D-14B0-4A10-A9E7-834B3E8BB519}" destId="{630883A4-CE20-43C4-A9A1-A5BEA039D910}" srcOrd="0" destOrd="0" presId="urn:microsoft.com/office/officeart/2005/8/layout/hierarchy3"/>
    <dgm:cxn modelId="{57E5168B-5210-4EA3-AA9E-C5C35AFA66F7}" srcId="{3B1DE87C-B760-4188-AC6A-1593AE00C074}" destId="{71BC1597-047F-4CDF-9AE2-8B7D9548EB2C}" srcOrd="4" destOrd="0" parTransId="{054ABAF4-F85B-48EA-A40A-24926DD05BB6}" sibTransId="{9A53A3DC-3E8F-4B42-BC03-2D3C7C57EF7A}"/>
    <dgm:cxn modelId="{A5F23779-B6E0-47B7-8B21-6BBECD65911A}" srcId="{3B1DE87C-B760-4188-AC6A-1593AE00C074}" destId="{BD969177-06D8-4592-A469-D9AD052E321E}" srcOrd="0" destOrd="0" parTransId="{39788F5D-14B0-4A10-A9E7-834B3E8BB519}" sibTransId="{918404DA-62BB-4057-86C9-D7C54D296D95}"/>
    <dgm:cxn modelId="{837BC980-AEF8-4BA7-96AB-7F3BDB62C723}" type="presOf" srcId="{737AA81A-D3C7-4C6C-A782-D6D7BA7F52CC}" destId="{636A49B7-9D53-4C2C-93B7-EFCFB43CADE4}" srcOrd="0" destOrd="0" presId="urn:microsoft.com/office/officeart/2005/8/layout/hierarchy3"/>
    <dgm:cxn modelId="{495DC000-2AD5-4916-B740-1F54EFAD9A71}" srcId="{3B1DE87C-B760-4188-AC6A-1593AE00C074}" destId="{737AA81A-D3C7-4C6C-A782-D6D7BA7F52CC}" srcOrd="3" destOrd="0" parTransId="{82B592F5-D6B1-4F3C-BD9B-07EEF803EC7F}" sibTransId="{123D2D6D-7AC5-49BC-84DE-F39C93FF6347}"/>
    <dgm:cxn modelId="{20F979F6-B2A3-4B3F-AAA8-BB65894A2139}" type="presOf" srcId="{1EA7295C-054B-4833-9523-19E63D33A520}" destId="{C037D22B-1EB8-40B8-8231-80F3FFFB039E}" srcOrd="0" destOrd="0" presId="urn:microsoft.com/office/officeart/2005/8/layout/hierarchy3"/>
    <dgm:cxn modelId="{5879759E-A218-4600-A575-E9E1C0A2EB10}" type="presOf" srcId="{BD969177-06D8-4592-A469-D9AD052E321E}" destId="{3C6BAA9E-FC53-46A1-9A34-124F847F774C}" srcOrd="0" destOrd="0" presId="urn:microsoft.com/office/officeart/2005/8/layout/hierarchy3"/>
    <dgm:cxn modelId="{DDA278AB-BECE-4071-A118-72158647F352}" type="presOf" srcId="{0B9BC2BE-9C2F-4513-8E52-AA6389A6706E}" destId="{404B53C2-17E6-4808-9DFD-491C1DF9EEDB}" srcOrd="0" destOrd="0" presId="urn:microsoft.com/office/officeart/2005/8/layout/hierarchy3"/>
    <dgm:cxn modelId="{2B3C5E14-4C0D-4458-8192-16A445EF8C04}" type="presOf" srcId="{3B1DE87C-B760-4188-AC6A-1593AE00C074}" destId="{6C01DA2B-8CD1-42B2-9FBC-ED060055F81D}" srcOrd="0" destOrd="0" presId="urn:microsoft.com/office/officeart/2005/8/layout/hierarchy3"/>
    <dgm:cxn modelId="{8062A4B1-B7A1-40B2-81B0-CCE9713708F1}" type="presOf" srcId="{054ABAF4-F85B-48EA-A40A-24926DD05BB6}" destId="{DDE18508-6930-4069-9BE7-CBF7DF55EC6D}" srcOrd="0" destOrd="0" presId="urn:microsoft.com/office/officeart/2005/8/layout/hierarchy3"/>
    <dgm:cxn modelId="{34B35170-E8E1-4895-AC51-E316FA3951DC}" type="presOf" srcId="{3B1DE87C-B760-4188-AC6A-1593AE00C074}" destId="{282AC368-12DC-4478-B677-7FA737A8A578}" srcOrd="1" destOrd="0" presId="urn:microsoft.com/office/officeart/2005/8/layout/hierarchy3"/>
    <dgm:cxn modelId="{CD4535D3-DC8D-4B25-9563-1965162A72E1}" type="presOf" srcId="{C10E89C4-4F2E-4724-9610-D770AA517760}" destId="{E65F3907-E897-4E28-ACA5-2F6729C7F0FD}" srcOrd="0" destOrd="0" presId="urn:microsoft.com/office/officeart/2005/8/layout/hierarchy3"/>
    <dgm:cxn modelId="{AE552CC3-6455-4F27-A29F-875ECFC6ABCA}" type="presOf" srcId="{45C6674A-8F2D-4B5E-9049-E7D3281AB3A8}" destId="{1BBC097A-3E30-4F6D-A254-8D5492E4FCF5}" srcOrd="0" destOrd="0" presId="urn:microsoft.com/office/officeart/2005/8/layout/hierarchy3"/>
    <dgm:cxn modelId="{2927FBC9-3776-4E82-A96F-77F621AB49A8}" type="presOf" srcId="{C2B19D27-E036-494F-84A0-F20BF1943AA9}" destId="{C5E2FF1D-E51B-44DD-8F4B-7559AC81DB71}" srcOrd="0" destOrd="0" presId="urn:microsoft.com/office/officeart/2005/8/layout/hierarchy3"/>
    <dgm:cxn modelId="{8A63C67B-C8BE-4299-8AB3-41003AF7033D}" srcId="{3B1DE87C-B760-4188-AC6A-1593AE00C074}" destId="{C2B19D27-E036-494F-84A0-F20BF1943AA9}" srcOrd="1" destOrd="0" parTransId="{0B9BC2BE-9C2F-4513-8E52-AA6389A6706E}" sibTransId="{908B44B6-ACB8-4AAE-8B08-0C4F98D962A3}"/>
    <dgm:cxn modelId="{EDF8786F-BAA0-433F-AA28-BB87E1FD19F8}" type="presOf" srcId="{71BC1597-047F-4CDF-9AE2-8B7D9548EB2C}" destId="{C982A48C-6DD9-4494-AAB1-55DECE0F3BF8}" srcOrd="0" destOrd="0" presId="urn:microsoft.com/office/officeart/2005/8/layout/hierarchy3"/>
    <dgm:cxn modelId="{49A0AC8E-A84A-4B8D-85D6-F87A056335C4}" srcId="{3B1DE87C-B760-4188-AC6A-1593AE00C074}" destId="{1EA7295C-054B-4833-9523-19E63D33A520}" srcOrd="2" destOrd="0" parTransId="{45C6674A-8F2D-4B5E-9049-E7D3281AB3A8}" sibTransId="{E941C132-0767-494C-9B10-263274944DDF}"/>
    <dgm:cxn modelId="{C57934BD-AC49-4D1C-82A7-592F6AF60020}" type="presParOf" srcId="{E65F3907-E897-4E28-ACA5-2F6729C7F0FD}" destId="{A500BF4A-F75C-4831-AC4C-EDB19C23462C}" srcOrd="0" destOrd="0" presId="urn:microsoft.com/office/officeart/2005/8/layout/hierarchy3"/>
    <dgm:cxn modelId="{D64F31C7-E764-4D90-8D5B-C95A22E4EAA9}" type="presParOf" srcId="{A500BF4A-F75C-4831-AC4C-EDB19C23462C}" destId="{07045ECB-1CC5-4D41-979B-B6BE3EB946A1}" srcOrd="0" destOrd="0" presId="urn:microsoft.com/office/officeart/2005/8/layout/hierarchy3"/>
    <dgm:cxn modelId="{D7F893A0-C579-49C6-8B3F-B50BC4FB42F0}" type="presParOf" srcId="{07045ECB-1CC5-4D41-979B-B6BE3EB946A1}" destId="{6C01DA2B-8CD1-42B2-9FBC-ED060055F81D}" srcOrd="0" destOrd="0" presId="urn:microsoft.com/office/officeart/2005/8/layout/hierarchy3"/>
    <dgm:cxn modelId="{60F28AFB-7E29-4959-BE16-38C4F2A72FB2}" type="presParOf" srcId="{07045ECB-1CC5-4D41-979B-B6BE3EB946A1}" destId="{282AC368-12DC-4478-B677-7FA737A8A578}" srcOrd="1" destOrd="0" presId="urn:microsoft.com/office/officeart/2005/8/layout/hierarchy3"/>
    <dgm:cxn modelId="{51DE0C6A-9028-40B2-947E-09357E246E45}" type="presParOf" srcId="{A500BF4A-F75C-4831-AC4C-EDB19C23462C}" destId="{62D82727-E931-462B-BE2E-5458D9CCECC7}" srcOrd="1" destOrd="0" presId="urn:microsoft.com/office/officeart/2005/8/layout/hierarchy3"/>
    <dgm:cxn modelId="{667D7BD7-A858-4F08-97C2-568829095111}" type="presParOf" srcId="{62D82727-E931-462B-BE2E-5458D9CCECC7}" destId="{630883A4-CE20-43C4-A9A1-A5BEA039D910}" srcOrd="0" destOrd="0" presId="urn:microsoft.com/office/officeart/2005/8/layout/hierarchy3"/>
    <dgm:cxn modelId="{2C5AD693-7CBA-4D8F-8355-BE192DA37175}" type="presParOf" srcId="{62D82727-E931-462B-BE2E-5458D9CCECC7}" destId="{3C6BAA9E-FC53-46A1-9A34-124F847F774C}" srcOrd="1" destOrd="0" presId="urn:microsoft.com/office/officeart/2005/8/layout/hierarchy3"/>
    <dgm:cxn modelId="{840EA2CC-6117-4250-8B7C-A9709E076813}" type="presParOf" srcId="{62D82727-E931-462B-BE2E-5458D9CCECC7}" destId="{404B53C2-17E6-4808-9DFD-491C1DF9EEDB}" srcOrd="2" destOrd="0" presId="urn:microsoft.com/office/officeart/2005/8/layout/hierarchy3"/>
    <dgm:cxn modelId="{E582604F-A75B-48D5-9E5A-C5804F2E5031}" type="presParOf" srcId="{62D82727-E931-462B-BE2E-5458D9CCECC7}" destId="{C5E2FF1D-E51B-44DD-8F4B-7559AC81DB71}" srcOrd="3" destOrd="0" presId="urn:microsoft.com/office/officeart/2005/8/layout/hierarchy3"/>
    <dgm:cxn modelId="{A02AA129-281F-42D4-98D3-C5808BFD7FD1}" type="presParOf" srcId="{62D82727-E931-462B-BE2E-5458D9CCECC7}" destId="{1BBC097A-3E30-4F6D-A254-8D5492E4FCF5}" srcOrd="4" destOrd="0" presId="urn:microsoft.com/office/officeart/2005/8/layout/hierarchy3"/>
    <dgm:cxn modelId="{87642740-38C8-4AB1-880B-0663A9C3D80F}" type="presParOf" srcId="{62D82727-E931-462B-BE2E-5458D9CCECC7}" destId="{C037D22B-1EB8-40B8-8231-80F3FFFB039E}" srcOrd="5" destOrd="0" presId="urn:microsoft.com/office/officeart/2005/8/layout/hierarchy3"/>
    <dgm:cxn modelId="{6F90931B-982A-46AA-AA1D-F64AF4362162}" type="presParOf" srcId="{62D82727-E931-462B-BE2E-5458D9CCECC7}" destId="{FDF32E1A-510B-4E45-9522-8BCF6031C786}" srcOrd="6" destOrd="0" presId="urn:microsoft.com/office/officeart/2005/8/layout/hierarchy3"/>
    <dgm:cxn modelId="{B4700B7E-F312-4AC3-96A8-683DCCABD0BA}" type="presParOf" srcId="{62D82727-E931-462B-BE2E-5458D9CCECC7}" destId="{636A49B7-9D53-4C2C-93B7-EFCFB43CADE4}" srcOrd="7" destOrd="0" presId="urn:microsoft.com/office/officeart/2005/8/layout/hierarchy3"/>
    <dgm:cxn modelId="{F513DDD5-3AD1-4412-8E05-C55131FB7D62}" type="presParOf" srcId="{62D82727-E931-462B-BE2E-5458D9CCECC7}" destId="{DDE18508-6930-4069-9BE7-CBF7DF55EC6D}" srcOrd="8" destOrd="0" presId="urn:microsoft.com/office/officeart/2005/8/layout/hierarchy3"/>
    <dgm:cxn modelId="{3D15F8A1-41F2-4BD1-B757-E0AA1265AE67}" type="presParOf" srcId="{62D82727-E931-462B-BE2E-5458D9CCECC7}" destId="{C982A48C-6DD9-4494-AAB1-55DECE0F3BF8}" srcOrd="9"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AF91E4C-3DDC-436D-8BA3-04EB05F9BE69}" type="doc">
      <dgm:prSet loTypeId="urn:microsoft.com/office/officeart/2005/8/layout/hList3" loCatId="list" qsTypeId="urn:microsoft.com/office/officeart/2005/8/quickstyle/simple1" qsCatId="simple" csTypeId="urn:microsoft.com/office/officeart/2005/8/colors/colorful1" csCatId="colorful" phldr="1"/>
      <dgm:spPr/>
      <dgm:t>
        <a:bodyPr/>
        <a:lstStyle/>
        <a:p>
          <a:endParaRPr lang="en-US"/>
        </a:p>
      </dgm:t>
    </dgm:pt>
    <dgm:pt modelId="{88B54D2F-086E-4A48-912D-E5A7F1A5C6F0}">
      <dgm:prSet/>
      <dgm:spPr/>
      <dgm:t>
        <a:bodyPr/>
        <a:lstStyle/>
        <a:p>
          <a:pPr rtl="0"/>
          <a:r>
            <a:rPr lang="en-US" b="0" i="0" dirty="0" smtClean="0"/>
            <a:t>Annual savings of the 2015 IECC ERI performance path, averaged across climate zones, is $468</a:t>
          </a:r>
          <a:endParaRPr lang="en-US" dirty="0"/>
        </a:p>
      </dgm:t>
    </dgm:pt>
    <dgm:pt modelId="{7B404A57-A5DD-45A7-ACE7-D95692CC1A14}" type="parTrans" cxnId="{C3EE4D55-15D8-409A-B9C5-89889FFDD593}">
      <dgm:prSet/>
      <dgm:spPr/>
      <dgm:t>
        <a:bodyPr/>
        <a:lstStyle/>
        <a:p>
          <a:endParaRPr lang="en-US"/>
        </a:p>
      </dgm:t>
    </dgm:pt>
    <dgm:pt modelId="{247587B8-718C-42B9-A521-A4829AD4A63A}" type="sibTrans" cxnId="{C3EE4D55-15D8-409A-B9C5-89889FFDD593}">
      <dgm:prSet/>
      <dgm:spPr/>
      <dgm:t>
        <a:bodyPr/>
        <a:lstStyle/>
        <a:p>
          <a:endParaRPr lang="en-US"/>
        </a:p>
      </dgm:t>
    </dgm:pt>
    <dgm:pt modelId="{29676038-ABF1-457E-B850-CA3DCA269AC9}">
      <dgm:prSet/>
      <dgm:spPr/>
      <dgm:t>
        <a:bodyPr/>
        <a:lstStyle/>
        <a:p>
          <a:pPr rtl="0"/>
          <a:r>
            <a:rPr lang="en-US" dirty="0" smtClean="0"/>
            <a:t>A study by the Florida Solar Energy Center compared homes configured to comply with the ERI performance path provisions of the 2015 IECC to homes configured to comply with the 2012 IECC. </a:t>
          </a:r>
          <a:endParaRPr lang="en-US" dirty="0"/>
        </a:p>
      </dgm:t>
    </dgm:pt>
    <dgm:pt modelId="{CF4B75F5-96E6-457F-ACC2-048575CFB442}" type="parTrans" cxnId="{9FA8B30F-894A-4FEF-90F6-B1DBB2BE53E7}">
      <dgm:prSet/>
      <dgm:spPr/>
      <dgm:t>
        <a:bodyPr/>
        <a:lstStyle/>
        <a:p>
          <a:endParaRPr lang="en-US"/>
        </a:p>
      </dgm:t>
    </dgm:pt>
    <dgm:pt modelId="{B8FDBADD-2B97-44F0-9B72-AA12C36D3A00}" type="sibTrans" cxnId="{9FA8B30F-894A-4FEF-90F6-B1DBB2BE53E7}">
      <dgm:prSet/>
      <dgm:spPr/>
      <dgm:t>
        <a:bodyPr/>
        <a:lstStyle/>
        <a:p>
          <a:endParaRPr lang="en-US"/>
        </a:p>
      </dgm:t>
    </dgm:pt>
    <dgm:pt modelId="{AEE3769E-2DA0-4717-ADBA-DA3B734FD6D2}">
      <dgm:prSet/>
      <dgm:spPr/>
      <dgm:t>
        <a:bodyPr/>
        <a:lstStyle/>
        <a:p>
          <a:endParaRPr lang="en-US"/>
        </a:p>
      </dgm:t>
    </dgm:pt>
    <dgm:pt modelId="{36806F44-E1FD-47ED-9222-4EC862FE99DE}" type="parTrans" cxnId="{1BF6C377-1901-4A3F-9F18-D4ED861AF0FA}">
      <dgm:prSet/>
      <dgm:spPr/>
      <dgm:t>
        <a:bodyPr/>
        <a:lstStyle/>
        <a:p>
          <a:endParaRPr lang="en-US"/>
        </a:p>
      </dgm:t>
    </dgm:pt>
    <dgm:pt modelId="{FE9E275F-7972-4782-9412-7DB865B8CB04}" type="sibTrans" cxnId="{1BF6C377-1901-4A3F-9F18-D4ED861AF0FA}">
      <dgm:prSet/>
      <dgm:spPr/>
      <dgm:t>
        <a:bodyPr/>
        <a:lstStyle/>
        <a:p>
          <a:endParaRPr lang="en-US"/>
        </a:p>
      </dgm:t>
    </dgm:pt>
    <dgm:pt modelId="{194B4C7E-B90B-4BAF-A9DB-F2117805CF55}">
      <dgm:prSet/>
      <dgm:spPr/>
      <dgm:t>
        <a:bodyPr/>
        <a:lstStyle/>
        <a:p>
          <a:pPr rtl="0"/>
          <a:r>
            <a:rPr lang="en-US" b="0" i="0" dirty="0" smtClean="0"/>
            <a:t>Life-cycle cost savings, averaged across climate zones, is $12,784 for the 2015 IECC ERI performance path</a:t>
          </a:r>
          <a:endParaRPr lang="en-US" dirty="0"/>
        </a:p>
      </dgm:t>
    </dgm:pt>
    <dgm:pt modelId="{4EE66690-C895-4B95-92D5-4F9AC5D8C27A}" type="parTrans" cxnId="{A929C615-CD46-4DBA-AC00-03C3EF811925}">
      <dgm:prSet/>
      <dgm:spPr/>
      <dgm:t>
        <a:bodyPr/>
        <a:lstStyle/>
        <a:p>
          <a:endParaRPr lang="en-US"/>
        </a:p>
      </dgm:t>
    </dgm:pt>
    <dgm:pt modelId="{5D44E31F-E386-4E38-A9B5-2F2081C9DB96}" type="sibTrans" cxnId="{A929C615-CD46-4DBA-AC00-03C3EF811925}">
      <dgm:prSet/>
      <dgm:spPr/>
      <dgm:t>
        <a:bodyPr/>
        <a:lstStyle/>
        <a:p>
          <a:endParaRPr lang="en-US"/>
        </a:p>
      </dgm:t>
    </dgm:pt>
    <dgm:pt modelId="{705BC1E9-3206-45B1-8B50-342270791C18}">
      <dgm:prSet/>
      <dgm:spPr>
        <a:solidFill>
          <a:schemeClr val="accent1"/>
        </a:solidFill>
      </dgm:spPr>
      <dgm:t>
        <a:bodyPr/>
        <a:lstStyle/>
        <a:p>
          <a:pPr rtl="0"/>
          <a:r>
            <a:rPr lang="en-US" b="0" i="0" dirty="0" smtClean="0"/>
            <a:t>The study found that in all cases, compliance with the ERI performance path of the 2015 IECC is cost-effective</a:t>
          </a:r>
          <a:endParaRPr lang="en-US" dirty="0"/>
        </a:p>
      </dgm:t>
    </dgm:pt>
    <dgm:pt modelId="{BE3AE414-6612-4A97-B89F-1C929976C818}" type="parTrans" cxnId="{34FCC5CB-B83A-4ED1-9914-4C26C6792F83}">
      <dgm:prSet/>
      <dgm:spPr/>
      <dgm:t>
        <a:bodyPr/>
        <a:lstStyle/>
        <a:p>
          <a:endParaRPr lang="en-US"/>
        </a:p>
      </dgm:t>
    </dgm:pt>
    <dgm:pt modelId="{B837917E-70F8-4FE7-A77A-7D1520631C6F}" type="sibTrans" cxnId="{34FCC5CB-B83A-4ED1-9914-4C26C6792F83}">
      <dgm:prSet/>
      <dgm:spPr/>
      <dgm:t>
        <a:bodyPr/>
        <a:lstStyle/>
        <a:p>
          <a:endParaRPr lang="en-US"/>
        </a:p>
      </dgm:t>
    </dgm:pt>
    <dgm:pt modelId="{261FB0BA-4932-4C16-92E4-E59C15659230}" type="pres">
      <dgm:prSet presAssocID="{4AF91E4C-3DDC-436D-8BA3-04EB05F9BE69}" presName="composite" presStyleCnt="0">
        <dgm:presLayoutVars>
          <dgm:chMax val="1"/>
          <dgm:dir/>
          <dgm:resizeHandles val="exact"/>
        </dgm:presLayoutVars>
      </dgm:prSet>
      <dgm:spPr/>
      <dgm:t>
        <a:bodyPr/>
        <a:lstStyle/>
        <a:p>
          <a:endParaRPr lang="en-US"/>
        </a:p>
      </dgm:t>
    </dgm:pt>
    <dgm:pt modelId="{B227427A-DBAE-48A9-9A36-517283D9F15D}" type="pres">
      <dgm:prSet presAssocID="{29676038-ABF1-457E-B850-CA3DCA269AC9}" presName="roof" presStyleLbl="dkBgShp" presStyleIdx="0" presStyleCnt="2" custLinFactNeighborX="-1765" custLinFactNeighborY="-6410"/>
      <dgm:spPr/>
      <dgm:t>
        <a:bodyPr/>
        <a:lstStyle/>
        <a:p>
          <a:endParaRPr lang="en-US"/>
        </a:p>
      </dgm:t>
    </dgm:pt>
    <dgm:pt modelId="{4EA29AAF-77F2-4289-8281-106CE9B7754D}" type="pres">
      <dgm:prSet presAssocID="{29676038-ABF1-457E-B850-CA3DCA269AC9}" presName="pillars" presStyleCnt="0"/>
      <dgm:spPr/>
    </dgm:pt>
    <dgm:pt modelId="{3719D3E3-6FC2-4388-A909-DE7E925353F1}" type="pres">
      <dgm:prSet presAssocID="{29676038-ABF1-457E-B850-CA3DCA269AC9}" presName="pillar1" presStyleLbl="node1" presStyleIdx="0" presStyleCnt="3">
        <dgm:presLayoutVars>
          <dgm:bulletEnabled val="1"/>
        </dgm:presLayoutVars>
      </dgm:prSet>
      <dgm:spPr/>
      <dgm:t>
        <a:bodyPr/>
        <a:lstStyle/>
        <a:p>
          <a:endParaRPr lang="en-US"/>
        </a:p>
      </dgm:t>
    </dgm:pt>
    <dgm:pt modelId="{1227710B-C180-4768-8DDE-2C959C2FE66C}" type="pres">
      <dgm:prSet presAssocID="{88B54D2F-086E-4A48-912D-E5A7F1A5C6F0}" presName="pillarX" presStyleLbl="node1" presStyleIdx="1" presStyleCnt="3">
        <dgm:presLayoutVars>
          <dgm:bulletEnabled val="1"/>
        </dgm:presLayoutVars>
      </dgm:prSet>
      <dgm:spPr/>
      <dgm:t>
        <a:bodyPr/>
        <a:lstStyle/>
        <a:p>
          <a:endParaRPr lang="en-US"/>
        </a:p>
      </dgm:t>
    </dgm:pt>
    <dgm:pt modelId="{188A60B8-8119-4673-B4CF-7114856523F1}" type="pres">
      <dgm:prSet presAssocID="{194B4C7E-B90B-4BAF-A9DB-F2117805CF55}" presName="pillarX" presStyleLbl="node1" presStyleIdx="2" presStyleCnt="3">
        <dgm:presLayoutVars>
          <dgm:bulletEnabled val="1"/>
        </dgm:presLayoutVars>
      </dgm:prSet>
      <dgm:spPr/>
      <dgm:t>
        <a:bodyPr/>
        <a:lstStyle/>
        <a:p>
          <a:endParaRPr lang="en-US"/>
        </a:p>
      </dgm:t>
    </dgm:pt>
    <dgm:pt modelId="{45DF6D80-9556-4F16-BC83-72927C029556}" type="pres">
      <dgm:prSet presAssocID="{29676038-ABF1-457E-B850-CA3DCA269AC9}" presName="base" presStyleLbl="dkBgShp" presStyleIdx="1" presStyleCnt="2"/>
      <dgm:spPr/>
    </dgm:pt>
  </dgm:ptLst>
  <dgm:cxnLst>
    <dgm:cxn modelId="{9FA8B30F-894A-4FEF-90F6-B1DBB2BE53E7}" srcId="{4AF91E4C-3DDC-436D-8BA3-04EB05F9BE69}" destId="{29676038-ABF1-457E-B850-CA3DCA269AC9}" srcOrd="0" destOrd="0" parTransId="{CF4B75F5-96E6-457F-ACC2-048575CFB442}" sibTransId="{B8FDBADD-2B97-44F0-9B72-AA12C36D3A00}"/>
    <dgm:cxn modelId="{304703F0-9876-49ED-9E40-F38717608925}" type="presOf" srcId="{194B4C7E-B90B-4BAF-A9DB-F2117805CF55}" destId="{188A60B8-8119-4673-B4CF-7114856523F1}" srcOrd="0" destOrd="0" presId="urn:microsoft.com/office/officeart/2005/8/layout/hList3"/>
    <dgm:cxn modelId="{C3EE4D55-15D8-409A-B9C5-89889FFDD593}" srcId="{29676038-ABF1-457E-B850-CA3DCA269AC9}" destId="{88B54D2F-086E-4A48-912D-E5A7F1A5C6F0}" srcOrd="1" destOrd="0" parTransId="{7B404A57-A5DD-45A7-ACE7-D95692CC1A14}" sibTransId="{247587B8-718C-42B9-A521-A4829AD4A63A}"/>
    <dgm:cxn modelId="{0F18CA8B-3E1F-4BCA-A5BC-BCE6118E7EB9}" type="presOf" srcId="{88B54D2F-086E-4A48-912D-E5A7F1A5C6F0}" destId="{1227710B-C180-4768-8DDE-2C959C2FE66C}" srcOrd="0" destOrd="0" presId="urn:microsoft.com/office/officeart/2005/8/layout/hList3"/>
    <dgm:cxn modelId="{34FCC5CB-B83A-4ED1-9914-4C26C6792F83}" srcId="{29676038-ABF1-457E-B850-CA3DCA269AC9}" destId="{705BC1E9-3206-45B1-8B50-342270791C18}" srcOrd="0" destOrd="0" parTransId="{BE3AE414-6612-4A97-B89F-1C929976C818}" sibTransId="{B837917E-70F8-4FE7-A77A-7D1520631C6F}"/>
    <dgm:cxn modelId="{0A09321F-424D-4299-B455-2E23F540E5C3}" type="presOf" srcId="{4AF91E4C-3DDC-436D-8BA3-04EB05F9BE69}" destId="{261FB0BA-4932-4C16-92E4-E59C15659230}" srcOrd="0" destOrd="0" presId="urn:microsoft.com/office/officeart/2005/8/layout/hList3"/>
    <dgm:cxn modelId="{FAA564B9-AB26-4651-A175-C3AC5B4C5FCF}" type="presOf" srcId="{29676038-ABF1-457E-B850-CA3DCA269AC9}" destId="{B227427A-DBAE-48A9-9A36-517283D9F15D}" srcOrd="0" destOrd="0" presId="urn:microsoft.com/office/officeart/2005/8/layout/hList3"/>
    <dgm:cxn modelId="{1BF6C377-1901-4A3F-9F18-D4ED861AF0FA}" srcId="{4AF91E4C-3DDC-436D-8BA3-04EB05F9BE69}" destId="{AEE3769E-2DA0-4717-ADBA-DA3B734FD6D2}" srcOrd="1" destOrd="0" parTransId="{36806F44-E1FD-47ED-9222-4EC862FE99DE}" sibTransId="{FE9E275F-7972-4782-9412-7DB865B8CB04}"/>
    <dgm:cxn modelId="{A929C615-CD46-4DBA-AC00-03C3EF811925}" srcId="{29676038-ABF1-457E-B850-CA3DCA269AC9}" destId="{194B4C7E-B90B-4BAF-A9DB-F2117805CF55}" srcOrd="2" destOrd="0" parTransId="{4EE66690-C895-4B95-92D5-4F9AC5D8C27A}" sibTransId="{5D44E31F-E386-4E38-A9B5-2F2081C9DB96}"/>
    <dgm:cxn modelId="{4EC01B1F-3FEE-4CD0-BBE0-F0DAEFC2DD87}" type="presOf" srcId="{705BC1E9-3206-45B1-8B50-342270791C18}" destId="{3719D3E3-6FC2-4388-A909-DE7E925353F1}" srcOrd="0" destOrd="0" presId="urn:microsoft.com/office/officeart/2005/8/layout/hList3"/>
    <dgm:cxn modelId="{BBB27F84-35D6-41D1-85B9-1C58F7448908}" type="presParOf" srcId="{261FB0BA-4932-4C16-92E4-E59C15659230}" destId="{B227427A-DBAE-48A9-9A36-517283D9F15D}" srcOrd="0" destOrd="0" presId="urn:microsoft.com/office/officeart/2005/8/layout/hList3"/>
    <dgm:cxn modelId="{A39DE52C-3429-4243-8674-EF582838CF90}" type="presParOf" srcId="{261FB0BA-4932-4C16-92E4-E59C15659230}" destId="{4EA29AAF-77F2-4289-8281-106CE9B7754D}" srcOrd="1" destOrd="0" presId="urn:microsoft.com/office/officeart/2005/8/layout/hList3"/>
    <dgm:cxn modelId="{73470921-F02F-4154-BA91-8C3C282967FC}" type="presParOf" srcId="{4EA29AAF-77F2-4289-8281-106CE9B7754D}" destId="{3719D3E3-6FC2-4388-A909-DE7E925353F1}" srcOrd="0" destOrd="0" presId="urn:microsoft.com/office/officeart/2005/8/layout/hList3"/>
    <dgm:cxn modelId="{2DA2A066-E9F1-4AF9-9D58-69C3F55C7F1C}" type="presParOf" srcId="{4EA29AAF-77F2-4289-8281-106CE9B7754D}" destId="{1227710B-C180-4768-8DDE-2C959C2FE66C}" srcOrd="1" destOrd="0" presId="urn:microsoft.com/office/officeart/2005/8/layout/hList3"/>
    <dgm:cxn modelId="{AA88CCA6-E92E-4B8D-8760-790ECAFA1D53}" type="presParOf" srcId="{4EA29AAF-77F2-4289-8281-106CE9B7754D}" destId="{188A60B8-8119-4673-B4CF-7114856523F1}" srcOrd="2" destOrd="0" presId="urn:microsoft.com/office/officeart/2005/8/layout/hList3"/>
    <dgm:cxn modelId="{6529CCE6-96E9-4987-A153-833EA1650B23}" type="presParOf" srcId="{261FB0BA-4932-4C16-92E4-E59C15659230}" destId="{45DF6D80-9556-4F16-BC83-72927C029556}"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698E6C1-71FC-463D-9214-2BE8EA1543DE}" type="doc">
      <dgm:prSet loTypeId="urn:microsoft.com/office/officeart/2008/layout/AlternatingPictureBlocks" loCatId="list" qsTypeId="urn:microsoft.com/office/officeart/2005/8/quickstyle/simple5" qsCatId="simple" csTypeId="urn:microsoft.com/office/officeart/2005/8/colors/accent3_5" csCatId="accent3" phldr="1"/>
      <dgm:spPr/>
      <dgm:t>
        <a:bodyPr/>
        <a:lstStyle/>
        <a:p>
          <a:endParaRPr lang="en-US"/>
        </a:p>
      </dgm:t>
    </dgm:pt>
    <dgm:pt modelId="{E6E07C75-9DE4-43D6-B46E-0827ACCF3DF3}">
      <dgm:prSet/>
      <dgm:spPr/>
      <dgm:t>
        <a:bodyPr/>
        <a:lstStyle/>
        <a:p>
          <a:pPr rtl="0"/>
          <a:r>
            <a:rPr lang="en-US" dirty="0" smtClean="0"/>
            <a:t>The process includes:</a:t>
          </a:r>
          <a:endParaRPr lang="en-US" dirty="0"/>
        </a:p>
      </dgm:t>
    </dgm:pt>
    <dgm:pt modelId="{243070A9-FC44-47D0-8B8E-9B1132F7D82E}" type="parTrans" cxnId="{5F525B15-547B-4C46-8D29-83ED5755A2CD}">
      <dgm:prSet/>
      <dgm:spPr/>
      <dgm:t>
        <a:bodyPr/>
        <a:lstStyle/>
        <a:p>
          <a:endParaRPr lang="en-US"/>
        </a:p>
      </dgm:t>
    </dgm:pt>
    <dgm:pt modelId="{8D1C3F53-6DE1-4F98-8F84-DC8B53D8D3B9}" type="sibTrans" cxnId="{5F525B15-547B-4C46-8D29-83ED5755A2CD}">
      <dgm:prSet/>
      <dgm:spPr/>
      <dgm:t>
        <a:bodyPr/>
        <a:lstStyle/>
        <a:p>
          <a:endParaRPr lang="en-US"/>
        </a:p>
      </dgm:t>
    </dgm:pt>
    <dgm:pt modelId="{51D1110D-74B8-4888-A756-2C8DE4D38D9A}">
      <dgm:prSet/>
      <dgm:spPr/>
      <dgm:t>
        <a:bodyPr/>
        <a:lstStyle/>
        <a:p>
          <a:pPr rtl="0"/>
          <a:r>
            <a:rPr lang="en-US" dirty="0" smtClean="0"/>
            <a:t>Initial analysis and energy rating of the proposed home</a:t>
          </a:r>
          <a:endParaRPr lang="en-US" dirty="0"/>
        </a:p>
      </dgm:t>
    </dgm:pt>
    <dgm:pt modelId="{47BF3E20-3A7E-41E7-AC04-B17E0CA2A343}" type="parTrans" cxnId="{F99F8359-38DC-4796-BD6E-BE50C73EDF17}">
      <dgm:prSet/>
      <dgm:spPr/>
      <dgm:t>
        <a:bodyPr/>
        <a:lstStyle/>
        <a:p>
          <a:endParaRPr lang="en-US"/>
        </a:p>
      </dgm:t>
    </dgm:pt>
    <dgm:pt modelId="{B14C4F80-33F5-43D4-A950-BF8D1F61AA01}" type="sibTrans" cxnId="{F99F8359-38DC-4796-BD6E-BE50C73EDF17}">
      <dgm:prSet/>
      <dgm:spPr/>
      <dgm:t>
        <a:bodyPr/>
        <a:lstStyle/>
        <a:p>
          <a:endParaRPr lang="en-US"/>
        </a:p>
      </dgm:t>
    </dgm:pt>
    <dgm:pt modelId="{A190BB4F-49AD-4669-98E4-17AD7B2AF859}">
      <dgm:prSet/>
      <dgm:spPr/>
      <dgm:t>
        <a:bodyPr/>
        <a:lstStyle/>
        <a:p>
          <a:pPr rtl="0"/>
          <a:r>
            <a:rPr lang="en-US" dirty="0" smtClean="0"/>
            <a:t>Review for compliance with the energy code</a:t>
          </a:r>
          <a:endParaRPr lang="en-US" dirty="0"/>
        </a:p>
      </dgm:t>
    </dgm:pt>
    <dgm:pt modelId="{A2334CAE-3038-4B86-9DF1-F86EB87A4FFA}" type="parTrans" cxnId="{90D11E75-5AFD-4710-9699-DFC0E34160FD}">
      <dgm:prSet/>
      <dgm:spPr/>
      <dgm:t>
        <a:bodyPr/>
        <a:lstStyle/>
        <a:p>
          <a:endParaRPr lang="en-US"/>
        </a:p>
      </dgm:t>
    </dgm:pt>
    <dgm:pt modelId="{DE603412-1F56-47D7-9D0A-1C896ADE6EF7}" type="sibTrans" cxnId="{90D11E75-5AFD-4710-9699-DFC0E34160FD}">
      <dgm:prSet/>
      <dgm:spPr/>
      <dgm:t>
        <a:bodyPr/>
        <a:lstStyle/>
        <a:p>
          <a:endParaRPr lang="en-US"/>
        </a:p>
      </dgm:t>
    </dgm:pt>
    <dgm:pt modelId="{3F4CC621-07D1-43C2-B441-373A28BF8792}">
      <dgm:prSet/>
      <dgm:spPr/>
      <dgm:t>
        <a:bodyPr/>
        <a:lstStyle/>
        <a:p>
          <a:pPr rtl="0"/>
          <a:r>
            <a:rPr lang="en-US" dirty="0" smtClean="0"/>
            <a:t>The inspection and testing of energy using features in the home to ensure that they perform as proposed</a:t>
          </a:r>
          <a:endParaRPr lang="en-US" dirty="0"/>
        </a:p>
      </dgm:t>
    </dgm:pt>
    <dgm:pt modelId="{37B68EB8-B296-439A-89C9-BA629B07F7B8}" type="parTrans" cxnId="{6A3EEACF-AA93-40D2-B407-974788FB0851}">
      <dgm:prSet/>
      <dgm:spPr/>
      <dgm:t>
        <a:bodyPr/>
        <a:lstStyle/>
        <a:p>
          <a:endParaRPr lang="en-US"/>
        </a:p>
      </dgm:t>
    </dgm:pt>
    <dgm:pt modelId="{EEF591AF-1B5B-4174-8477-7208EB65E946}" type="sibTrans" cxnId="{6A3EEACF-AA93-40D2-B407-974788FB0851}">
      <dgm:prSet/>
      <dgm:spPr/>
      <dgm:t>
        <a:bodyPr/>
        <a:lstStyle/>
        <a:p>
          <a:endParaRPr lang="en-US"/>
        </a:p>
      </dgm:t>
    </dgm:pt>
    <dgm:pt modelId="{B28411A9-46BF-4EBB-A07A-14ED23CBE0BE}">
      <dgm:prSet/>
      <dgm:spPr/>
      <dgm:t>
        <a:bodyPr/>
        <a:lstStyle/>
        <a:p>
          <a:pPr rtl="0"/>
          <a:r>
            <a:rPr lang="en-US" dirty="0" smtClean="0"/>
            <a:t>Completing a final energy rating of the home once completed</a:t>
          </a:r>
          <a:endParaRPr lang="en-US" dirty="0"/>
        </a:p>
      </dgm:t>
    </dgm:pt>
    <dgm:pt modelId="{2A53FF31-19C5-44CD-A988-8616FDD0A4B4}" type="parTrans" cxnId="{9D73C6E9-7EC8-4548-A80A-0CEE519A9CB8}">
      <dgm:prSet/>
      <dgm:spPr/>
      <dgm:t>
        <a:bodyPr/>
        <a:lstStyle/>
        <a:p>
          <a:endParaRPr lang="en-US"/>
        </a:p>
      </dgm:t>
    </dgm:pt>
    <dgm:pt modelId="{B73CD4C8-CC78-49E9-8168-06D882C58379}" type="sibTrans" cxnId="{9D73C6E9-7EC8-4548-A80A-0CEE519A9CB8}">
      <dgm:prSet/>
      <dgm:spPr/>
      <dgm:t>
        <a:bodyPr/>
        <a:lstStyle/>
        <a:p>
          <a:endParaRPr lang="en-US"/>
        </a:p>
      </dgm:t>
    </dgm:pt>
    <dgm:pt modelId="{C29A0157-D22F-4A5D-AABF-49617C6613A8}" type="pres">
      <dgm:prSet presAssocID="{F698E6C1-71FC-463D-9214-2BE8EA1543DE}" presName="linearFlow" presStyleCnt="0">
        <dgm:presLayoutVars>
          <dgm:dir/>
          <dgm:resizeHandles val="exact"/>
        </dgm:presLayoutVars>
      </dgm:prSet>
      <dgm:spPr/>
      <dgm:t>
        <a:bodyPr/>
        <a:lstStyle/>
        <a:p>
          <a:endParaRPr lang="en-US"/>
        </a:p>
      </dgm:t>
    </dgm:pt>
    <dgm:pt modelId="{9F84E9AA-D150-4F8D-B5AD-850EA56FD602}" type="pres">
      <dgm:prSet presAssocID="{E6E07C75-9DE4-43D6-B46E-0827ACCF3DF3}" presName="comp" presStyleCnt="0"/>
      <dgm:spPr/>
    </dgm:pt>
    <dgm:pt modelId="{2486ABB2-41B5-404F-B455-1D09920B4C4C}" type="pres">
      <dgm:prSet presAssocID="{E6E07C75-9DE4-43D6-B46E-0827ACCF3DF3}" presName="rect2" presStyleLbl="node1" presStyleIdx="0" presStyleCnt="1" custScaleX="95599" custScaleY="123892" custLinFactNeighborX="11104" custLinFactNeighborY="10704">
        <dgm:presLayoutVars>
          <dgm:bulletEnabled val="1"/>
        </dgm:presLayoutVars>
      </dgm:prSet>
      <dgm:spPr/>
      <dgm:t>
        <a:bodyPr/>
        <a:lstStyle/>
        <a:p>
          <a:endParaRPr lang="en-US"/>
        </a:p>
      </dgm:t>
    </dgm:pt>
    <dgm:pt modelId="{A23F8A56-E7D9-41C4-84FC-3B636C9311C7}" type="pres">
      <dgm:prSet presAssocID="{E6E07C75-9DE4-43D6-B46E-0827ACCF3DF3}" presName="rect1" presStyleLbl="lnNode1" presStyleIdx="0" presStyleCnt="1" custFlipVert="1" custScaleX="2299" custScaleY="1707" custLinFactNeighborX="33248" custLinFactNeighborY="-6470"/>
      <dgm:spPr>
        <a:prstGeom prst="round1Rect">
          <a:avLst/>
        </a:prstGeom>
      </dgm:spPr>
      <dgm:t>
        <a:bodyPr/>
        <a:lstStyle/>
        <a:p>
          <a:endParaRPr lang="en-US"/>
        </a:p>
      </dgm:t>
    </dgm:pt>
  </dgm:ptLst>
  <dgm:cxnLst>
    <dgm:cxn modelId="{02334D39-6E5A-4036-87F3-9E9979E1884C}" type="presOf" srcId="{E6E07C75-9DE4-43D6-B46E-0827ACCF3DF3}" destId="{2486ABB2-41B5-404F-B455-1D09920B4C4C}" srcOrd="0" destOrd="0" presId="urn:microsoft.com/office/officeart/2008/layout/AlternatingPictureBlocks"/>
    <dgm:cxn modelId="{D033A333-70CF-427E-8060-00C9BB72B1D3}" type="presOf" srcId="{F698E6C1-71FC-463D-9214-2BE8EA1543DE}" destId="{C29A0157-D22F-4A5D-AABF-49617C6613A8}" srcOrd="0" destOrd="0" presId="urn:microsoft.com/office/officeart/2008/layout/AlternatingPictureBlocks"/>
    <dgm:cxn modelId="{52222192-DEC4-4637-8D41-0865AA2B81C6}" type="presOf" srcId="{B28411A9-46BF-4EBB-A07A-14ED23CBE0BE}" destId="{2486ABB2-41B5-404F-B455-1D09920B4C4C}" srcOrd="0" destOrd="4" presId="urn:microsoft.com/office/officeart/2008/layout/AlternatingPictureBlocks"/>
    <dgm:cxn modelId="{BA71F9BB-B33D-465E-B29C-DCEB7ED3B03F}" type="presOf" srcId="{51D1110D-74B8-4888-A756-2C8DE4D38D9A}" destId="{2486ABB2-41B5-404F-B455-1D09920B4C4C}" srcOrd="0" destOrd="1" presId="urn:microsoft.com/office/officeart/2008/layout/AlternatingPictureBlocks"/>
    <dgm:cxn modelId="{5F525B15-547B-4C46-8D29-83ED5755A2CD}" srcId="{F698E6C1-71FC-463D-9214-2BE8EA1543DE}" destId="{E6E07C75-9DE4-43D6-B46E-0827ACCF3DF3}" srcOrd="0" destOrd="0" parTransId="{243070A9-FC44-47D0-8B8E-9B1132F7D82E}" sibTransId="{8D1C3F53-6DE1-4F98-8F84-DC8B53D8D3B9}"/>
    <dgm:cxn modelId="{F99F8359-38DC-4796-BD6E-BE50C73EDF17}" srcId="{E6E07C75-9DE4-43D6-B46E-0827ACCF3DF3}" destId="{51D1110D-74B8-4888-A756-2C8DE4D38D9A}" srcOrd="0" destOrd="0" parTransId="{47BF3E20-3A7E-41E7-AC04-B17E0CA2A343}" sibTransId="{B14C4F80-33F5-43D4-A950-BF8D1F61AA01}"/>
    <dgm:cxn modelId="{9D73C6E9-7EC8-4548-A80A-0CEE519A9CB8}" srcId="{E6E07C75-9DE4-43D6-B46E-0827ACCF3DF3}" destId="{B28411A9-46BF-4EBB-A07A-14ED23CBE0BE}" srcOrd="3" destOrd="0" parTransId="{2A53FF31-19C5-44CD-A988-8616FDD0A4B4}" sibTransId="{B73CD4C8-CC78-49E9-8168-06D882C58379}"/>
    <dgm:cxn modelId="{6A3EEACF-AA93-40D2-B407-974788FB0851}" srcId="{E6E07C75-9DE4-43D6-B46E-0827ACCF3DF3}" destId="{3F4CC621-07D1-43C2-B441-373A28BF8792}" srcOrd="2" destOrd="0" parTransId="{37B68EB8-B296-439A-89C9-BA629B07F7B8}" sibTransId="{EEF591AF-1B5B-4174-8477-7208EB65E946}"/>
    <dgm:cxn modelId="{90D11E75-5AFD-4710-9699-DFC0E34160FD}" srcId="{E6E07C75-9DE4-43D6-B46E-0827ACCF3DF3}" destId="{A190BB4F-49AD-4669-98E4-17AD7B2AF859}" srcOrd="1" destOrd="0" parTransId="{A2334CAE-3038-4B86-9DF1-F86EB87A4FFA}" sibTransId="{DE603412-1F56-47D7-9D0A-1C896ADE6EF7}"/>
    <dgm:cxn modelId="{827722CB-A39D-4F27-958C-42B6EF98064C}" type="presOf" srcId="{3F4CC621-07D1-43C2-B441-373A28BF8792}" destId="{2486ABB2-41B5-404F-B455-1D09920B4C4C}" srcOrd="0" destOrd="3" presId="urn:microsoft.com/office/officeart/2008/layout/AlternatingPictureBlocks"/>
    <dgm:cxn modelId="{A7E0C28B-F35A-4A3C-A7D4-ABE578A1FB15}" type="presOf" srcId="{A190BB4F-49AD-4669-98E4-17AD7B2AF859}" destId="{2486ABB2-41B5-404F-B455-1D09920B4C4C}" srcOrd="0" destOrd="2" presId="urn:microsoft.com/office/officeart/2008/layout/AlternatingPictureBlocks"/>
    <dgm:cxn modelId="{DCB95712-ACD1-4D99-9BB4-EAFDD7E455F9}" type="presParOf" srcId="{C29A0157-D22F-4A5D-AABF-49617C6613A8}" destId="{9F84E9AA-D150-4F8D-B5AD-850EA56FD602}" srcOrd="0" destOrd="0" presId="urn:microsoft.com/office/officeart/2008/layout/AlternatingPictureBlocks"/>
    <dgm:cxn modelId="{4E8E350E-32F0-4B75-AB4E-2A515189B231}" type="presParOf" srcId="{9F84E9AA-D150-4F8D-B5AD-850EA56FD602}" destId="{2486ABB2-41B5-404F-B455-1D09920B4C4C}" srcOrd="0" destOrd="0" presId="urn:microsoft.com/office/officeart/2008/layout/AlternatingPictureBlocks"/>
    <dgm:cxn modelId="{1ABECDBF-AE25-4CB5-89CC-BA3C2D5F2D38}" type="presParOf" srcId="{9F84E9AA-D150-4F8D-B5AD-850EA56FD602}" destId="{A23F8A56-E7D9-41C4-84FC-3B636C9311C7}"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5850390-4FEF-435C-BC7E-65700C7489BB}" type="doc">
      <dgm:prSet loTypeId="urn:microsoft.com/office/officeart/2005/8/layout/cycle5" loCatId="cycle" qsTypeId="urn:microsoft.com/office/officeart/2005/8/quickstyle/simple1" qsCatId="simple" csTypeId="urn:microsoft.com/office/officeart/2005/8/colors/accent4_4" csCatId="accent4" phldr="1"/>
      <dgm:spPr/>
      <dgm:t>
        <a:bodyPr/>
        <a:lstStyle/>
        <a:p>
          <a:endParaRPr lang="en-US"/>
        </a:p>
      </dgm:t>
    </dgm:pt>
    <dgm:pt modelId="{8519164D-AFD0-41B2-BD4E-F7F5FDFEA209}">
      <dgm:prSet phldrT="[Text]"/>
      <dgm:spPr/>
      <dgm:t>
        <a:bodyPr/>
        <a:lstStyle/>
        <a:p>
          <a:r>
            <a:rPr lang="en-US" dirty="0" smtClean="0"/>
            <a:t>Objective</a:t>
          </a:r>
          <a:endParaRPr lang="en-US" dirty="0"/>
        </a:p>
      </dgm:t>
    </dgm:pt>
    <dgm:pt modelId="{D5E7477C-ED4C-491D-AC22-C9442B900C61}" type="parTrans" cxnId="{78006AE4-8322-43BD-A394-D7938A404478}">
      <dgm:prSet/>
      <dgm:spPr/>
      <dgm:t>
        <a:bodyPr/>
        <a:lstStyle/>
        <a:p>
          <a:endParaRPr lang="en-US"/>
        </a:p>
      </dgm:t>
    </dgm:pt>
    <dgm:pt modelId="{D16AD2ED-576D-422C-B926-079856776348}" type="sibTrans" cxnId="{78006AE4-8322-43BD-A394-D7938A404478}">
      <dgm:prSet/>
      <dgm:spPr/>
      <dgm:t>
        <a:bodyPr/>
        <a:lstStyle/>
        <a:p>
          <a:endParaRPr lang="en-US"/>
        </a:p>
      </dgm:t>
    </dgm:pt>
    <dgm:pt modelId="{3E8AD37C-463D-4E11-80D6-FD8BC8FADF0E}">
      <dgm:prSet phldrT="[Text]"/>
      <dgm:spPr/>
      <dgm:t>
        <a:bodyPr/>
        <a:lstStyle/>
        <a:p>
          <a:r>
            <a:rPr lang="en-US" dirty="0" smtClean="0"/>
            <a:t>Competent</a:t>
          </a:r>
          <a:endParaRPr lang="en-US" dirty="0"/>
        </a:p>
      </dgm:t>
    </dgm:pt>
    <dgm:pt modelId="{0132DAE8-8CAF-4967-9BA6-46ECD611FD1B}" type="parTrans" cxnId="{E97F0C80-9A01-40DA-A444-D5D5C7A389BB}">
      <dgm:prSet/>
      <dgm:spPr/>
      <dgm:t>
        <a:bodyPr/>
        <a:lstStyle/>
        <a:p>
          <a:endParaRPr lang="en-US"/>
        </a:p>
      </dgm:t>
    </dgm:pt>
    <dgm:pt modelId="{1984DDDA-6FE3-422C-8AE6-AE6521D35411}" type="sibTrans" cxnId="{E97F0C80-9A01-40DA-A444-D5D5C7A389BB}">
      <dgm:prSet/>
      <dgm:spPr/>
      <dgm:t>
        <a:bodyPr/>
        <a:lstStyle/>
        <a:p>
          <a:endParaRPr lang="en-US"/>
        </a:p>
      </dgm:t>
    </dgm:pt>
    <dgm:pt modelId="{669435D3-DE8B-43E9-A33F-409238C1061D}">
      <dgm:prSet phldrT="[Text]"/>
      <dgm:spPr/>
      <dgm:t>
        <a:bodyPr/>
        <a:lstStyle/>
        <a:p>
          <a:r>
            <a:rPr lang="en-US" dirty="0" smtClean="0"/>
            <a:t>Ethical</a:t>
          </a:r>
          <a:endParaRPr lang="en-US" dirty="0"/>
        </a:p>
      </dgm:t>
    </dgm:pt>
    <dgm:pt modelId="{6EB9E671-37BA-487D-8884-829AC6D2684B}" type="parTrans" cxnId="{873EDE55-2D64-44F4-AB45-C534C13C42C1}">
      <dgm:prSet/>
      <dgm:spPr/>
      <dgm:t>
        <a:bodyPr/>
        <a:lstStyle/>
        <a:p>
          <a:endParaRPr lang="en-US"/>
        </a:p>
      </dgm:t>
    </dgm:pt>
    <dgm:pt modelId="{978DDE20-D994-4338-9083-46A71BF26B31}" type="sibTrans" cxnId="{873EDE55-2D64-44F4-AB45-C534C13C42C1}">
      <dgm:prSet/>
      <dgm:spPr/>
      <dgm:t>
        <a:bodyPr/>
        <a:lstStyle/>
        <a:p>
          <a:endParaRPr lang="en-US"/>
        </a:p>
      </dgm:t>
    </dgm:pt>
    <dgm:pt modelId="{DF3375ED-8FB1-41E8-8888-18E4C37FCDB1}">
      <dgm:prSet phldrT="[Text]"/>
      <dgm:spPr/>
      <dgm:t>
        <a:bodyPr/>
        <a:lstStyle/>
        <a:p>
          <a:r>
            <a:rPr lang="en-US" dirty="0" smtClean="0"/>
            <a:t>Experienced</a:t>
          </a:r>
          <a:endParaRPr lang="en-US" dirty="0"/>
        </a:p>
      </dgm:t>
    </dgm:pt>
    <dgm:pt modelId="{65913E4A-C736-49E4-B587-8945EC8202A0}" type="parTrans" cxnId="{54D57992-EAF3-4DBA-A0EF-8969216DE510}">
      <dgm:prSet/>
      <dgm:spPr/>
      <dgm:t>
        <a:bodyPr/>
        <a:lstStyle/>
        <a:p>
          <a:endParaRPr lang="en-US"/>
        </a:p>
      </dgm:t>
    </dgm:pt>
    <dgm:pt modelId="{73560F35-CBFA-4001-8B1B-03A3F230C4FC}" type="sibTrans" cxnId="{54D57992-EAF3-4DBA-A0EF-8969216DE510}">
      <dgm:prSet/>
      <dgm:spPr/>
      <dgm:t>
        <a:bodyPr/>
        <a:lstStyle/>
        <a:p>
          <a:endParaRPr lang="en-US"/>
        </a:p>
      </dgm:t>
    </dgm:pt>
    <dgm:pt modelId="{AD8CBEDD-7724-41B2-BEC2-3F7B9CD0B7B7}">
      <dgm:prSet phldrT="[Text]"/>
      <dgm:spPr/>
      <dgm:t>
        <a:bodyPr/>
        <a:lstStyle/>
        <a:p>
          <a:r>
            <a:rPr lang="en-US" dirty="0" smtClean="0"/>
            <a:t>Professional</a:t>
          </a:r>
          <a:endParaRPr lang="en-US" dirty="0"/>
        </a:p>
      </dgm:t>
    </dgm:pt>
    <dgm:pt modelId="{3756FC23-4DC4-4DE1-A2DA-CADDA506DA8D}" type="parTrans" cxnId="{8B4050BE-4647-40A6-8698-453D100C99CC}">
      <dgm:prSet/>
      <dgm:spPr/>
      <dgm:t>
        <a:bodyPr/>
        <a:lstStyle/>
        <a:p>
          <a:endParaRPr lang="en-US"/>
        </a:p>
      </dgm:t>
    </dgm:pt>
    <dgm:pt modelId="{4E5BA6B6-4940-40D7-8134-DCF61CA46C66}" type="sibTrans" cxnId="{8B4050BE-4647-40A6-8698-453D100C99CC}">
      <dgm:prSet/>
      <dgm:spPr/>
      <dgm:t>
        <a:bodyPr/>
        <a:lstStyle/>
        <a:p>
          <a:endParaRPr lang="en-US"/>
        </a:p>
      </dgm:t>
    </dgm:pt>
    <dgm:pt modelId="{62D5BF59-1FC8-4DE7-AC62-81925E2FA032}" type="pres">
      <dgm:prSet presAssocID="{25850390-4FEF-435C-BC7E-65700C7489BB}" presName="cycle" presStyleCnt="0">
        <dgm:presLayoutVars>
          <dgm:dir/>
          <dgm:resizeHandles val="exact"/>
        </dgm:presLayoutVars>
      </dgm:prSet>
      <dgm:spPr/>
      <dgm:t>
        <a:bodyPr/>
        <a:lstStyle/>
        <a:p>
          <a:endParaRPr lang="en-US"/>
        </a:p>
      </dgm:t>
    </dgm:pt>
    <dgm:pt modelId="{66D4BAAA-CB02-4A70-A975-B5FD2F9A7058}" type="pres">
      <dgm:prSet presAssocID="{8519164D-AFD0-41B2-BD4E-F7F5FDFEA209}" presName="node" presStyleLbl="node1" presStyleIdx="0" presStyleCnt="5">
        <dgm:presLayoutVars>
          <dgm:bulletEnabled val="1"/>
        </dgm:presLayoutVars>
      </dgm:prSet>
      <dgm:spPr/>
      <dgm:t>
        <a:bodyPr/>
        <a:lstStyle/>
        <a:p>
          <a:endParaRPr lang="en-US"/>
        </a:p>
      </dgm:t>
    </dgm:pt>
    <dgm:pt modelId="{978928E9-33E6-4B6D-B986-72A11BD12C13}" type="pres">
      <dgm:prSet presAssocID="{8519164D-AFD0-41B2-BD4E-F7F5FDFEA209}" presName="spNode" presStyleCnt="0"/>
      <dgm:spPr/>
    </dgm:pt>
    <dgm:pt modelId="{DC2F1BDF-B7D3-40F7-8176-E7C40746EF8B}" type="pres">
      <dgm:prSet presAssocID="{D16AD2ED-576D-422C-B926-079856776348}" presName="sibTrans" presStyleLbl="sibTrans1D1" presStyleIdx="0" presStyleCnt="5"/>
      <dgm:spPr/>
      <dgm:t>
        <a:bodyPr/>
        <a:lstStyle/>
        <a:p>
          <a:endParaRPr lang="en-US"/>
        </a:p>
      </dgm:t>
    </dgm:pt>
    <dgm:pt modelId="{3460F3D6-6BB5-47C4-B896-679E9DC94A52}" type="pres">
      <dgm:prSet presAssocID="{3E8AD37C-463D-4E11-80D6-FD8BC8FADF0E}" presName="node" presStyleLbl="node1" presStyleIdx="1" presStyleCnt="5">
        <dgm:presLayoutVars>
          <dgm:bulletEnabled val="1"/>
        </dgm:presLayoutVars>
      </dgm:prSet>
      <dgm:spPr/>
      <dgm:t>
        <a:bodyPr/>
        <a:lstStyle/>
        <a:p>
          <a:endParaRPr lang="en-US"/>
        </a:p>
      </dgm:t>
    </dgm:pt>
    <dgm:pt modelId="{8711E806-E82E-4167-93B9-7099CD2FC9A5}" type="pres">
      <dgm:prSet presAssocID="{3E8AD37C-463D-4E11-80D6-FD8BC8FADF0E}" presName="spNode" presStyleCnt="0"/>
      <dgm:spPr/>
    </dgm:pt>
    <dgm:pt modelId="{FCA8120E-A49A-44CE-B759-33641AD423FF}" type="pres">
      <dgm:prSet presAssocID="{1984DDDA-6FE3-422C-8AE6-AE6521D35411}" presName="sibTrans" presStyleLbl="sibTrans1D1" presStyleIdx="1" presStyleCnt="5"/>
      <dgm:spPr/>
      <dgm:t>
        <a:bodyPr/>
        <a:lstStyle/>
        <a:p>
          <a:endParaRPr lang="en-US"/>
        </a:p>
      </dgm:t>
    </dgm:pt>
    <dgm:pt modelId="{2EC31409-1D43-4EBB-80F7-A8C5621044BE}" type="pres">
      <dgm:prSet presAssocID="{669435D3-DE8B-43E9-A33F-409238C1061D}" presName="node" presStyleLbl="node1" presStyleIdx="2" presStyleCnt="5">
        <dgm:presLayoutVars>
          <dgm:bulletEnabled val="1"/>
        </dgm:presLayoutVars>
      </dgm:prSet>
      <dgm:spPr/>
      <dgm:t>
        <a:bodyPr/>
        <a:lstStyle/>
        <a:p>
          <a:endParaRPr lang="en-US"/>
        </a:p>
      </dgm:t>
    </dgm:pt>
    <dgm:pt modelId="{0B5048D9-5E55-4CE6-B90D-BCCA54170134}" type="pres">
      <dgm:prSet presAssocID="{669435D3-DE8B-43E9-A33F-409238C1061D}" presName="spNode" presStyleCnt="0"/>
      <dgm:spPr/>
    </dgm:pt>
    <dgm:pt modelId="{EE7A5187-2A74-49D4-8A98-62C47E160944}" type="pres">
      <dgm:prSet presAssocID="{978DDE20-D994-4338-9083-46A71BF26B31}" presName="sibTrans" presStyleLbl="sibTrans1D1" presStyleIdx="2" presStyleCnt="5"/>
      <dgm:spPr/>
      <dgm:t>
        <a:bodyPr/>
        <a:lstStyle/>
        <a:p>
          <a:endParaRPr lang="en-US"/>
        </a:p>
      </dgm:t>
    </dgm:pt>
    <dgm:pt modelId="{E47D2B99-4F3D-482E-A470-C8676D3D9BD3}" type="pres">
      <dgm:prSet presAssocID="{AD8CBEDD-7724-41B2-BEC2-3F7B9CD0B7B7}" presName="node" presStyleLbl="node1" presStyleIdx="3" presStyleCnt="5">
        <dgm:presLayoutVars>
          <dgm:bulletEnabled val="1"/>
        </dgm:presLayoutVars>
      </dgm:prSet>
      <dgm:spPr/>
      <dgm:t>
        <a:bodyPr/>
        <a:lstStyle/>
        <a:p>
          <a:endParaRPr lang="en-US"/>
        </a:p>
      </dgm:t>
    </dgm:pt>
    <dgm:pt modelId="{4927DB3B-7D7F-4348-8FB6-43CB17D2F44C}" type="pres">
      <dgm:prSet presAssocID="{AD8CBEDD-7724-41B2-BEC2-3F7B9CD0B7B7}" presName="spNode" presStyleCnt="0"/>
      <dgm:spPr/>
    </dgm:pt>
    <dgm:pt modelId="{8F84A286-AD7C-46BA-A96F-646074E6D86D}" type="pres">
      <dgm:prSet presAssocID="{4E5BA6B6-4940-40D7-8134-DCF61CA46C66}" presName="sibTrans" presStyleLbl="sibTrans1D1" presStyleIdx="3" presStyleCnt="5"/>
      <dgm:spPr/>
      <dgm:t>
        <a:bodyPr/>
        <a:lstStyle/>
        <a:p>
          <a:endParaRPr lang="en-US"/>
        </a:p>
      </dgm:t>
    </dgm:pt>
    <dgm:pt modelId="{D1A6876D-08BA-48CA-B07C-8281303363CE}" type="pres">
      <dgm:prSet presAssocID="{DF3375ED-8FB1-41E8-8888-18E4C37FCDB1}" presName="node" presStyleLbl="node1" presStyleIdx="4" presStyleCnt="5">
        <dgm:presLayoutVars>
          <dgm:bulletEnabled val="1"/>
        </dgm:presLayoutVars>
      </dgm:prSet>
      <dgm:spPr/>
      <dgm:t>
        <a:bodyPr/>
        <a:lstStyle/>
        <a:p>
          <a:endParaRPr lang="en-US"/>
        </a:p>
      </dgm:t>
    </dgm:pt>
    <dgm:pt modelId="{F8B228C5-55E5-4702-9DE1-1BCA3238F03E}" type="pres">
      <dgm:prSet presAssocID="{DF3375ED-8FB1-41E8-8888-18E4C37FCDB1}" presName="spNode" presStyleCnt="0"/>
      <dgm:spPr/>
    </dgm:pt>
    <dgm:pt modelId="{0C079731-5C4B-4B12-B62A-0E16F4D86832}" type="pres">
      <dgm:prSet presAssocID="{73560F35-CBFA-4001-8B1B-03A3F230C4FC}" presName="sibTrans" presStyleLbl="sibTrans1D1" presStyleIdx="4" presStyleCnt="5"/>
      <dgm:spPr/>
      <dgm:t>
        <a:bodyPr/>
        <a:lstStyle/>
        <a:p>
          <a:endParaRPr lang="en-US"/>
        </a:p>
      </dgm:t>
    </dgm:pt>
  </dgm:ptLst>
  <dgm:cxnLst>
    <dgm:cxn modelId="{2C2BE441-E395-4B11-A648-948EF6B9FDB8}" type="presOf" srcId="{669435D3-DE8B-43E9-A33F-409238C1061D}" destId="{2EC31409-1D43-4EBB-80F7-A8C5621044BE}" srcOrd="0" destOrd="0" presId="urn:microsoft.com/office/officeart/2005/8/layout/cycle5"/>
    <dgm:cxn modelId="{BF0F5B5D-32C1-4CFD-8387-D619245BDCC6}" type="presOf" srcId="{3E8AD37C-463D-4E11-80D6-FD8BC8FADF0E}" destId="{3460F3D6-6BB5-47C4-B896-679E9DC94A52}" srcOrd="0" destOrd="0" presId="urn:microsoft.com/office/officeart/2005/8/layout/cycle5"/>
    <dgm:cxn modelId="{C010C926-9083-4114-AC3A-71BC48456536}" type="presOf" srcId="{1984DDDA-6FE3-422C-8AE6-AE6521D35411}" destId="{FCA8120E-A49A-44CE-B759-33641AD423FF}" srcOrd="0" destOrd="0" presId="urn:microsoft.com/office/officeart/2005/8/layout/cycle5"/>
    <dgm:cxn modelId="{B668AFB1-4F95-4876-9B2A-4D2E71FE862D}" type="presOf" srcId="{D16AD2ED-576D-422C-B926-079856776348}" destId="{DC2F1BDF-B7D3-40F7-8176-E7C40746EF8B}" srcOrd="0" destOrd="0" presId="urn:microsoft.com/office/officeart/2005/8/layout/cycle5"/>
    <dgm:cxn modelId="{3D10F6F6-8330-4A33-AD51-7336A7D9D610}" type="presOf" srcId="{8519164D-AFD0-41B2-BD4E-F7F5FDFEA209}" destId="{66D4BAAA-CB02-4A70-A975-B5FD2F9A7058}" srcOrd="0" destOrd="0" presId="urn:microsoft.com/office/officeart/2005/8/layout/cycle5"/>
    <dgm:cxn modelId="{54D57992-EAF3-4DBA-A0EF-8969216DE510}" srcId="{25850390-4FEF-435C-BC7E-65700C7489BB}" destId="{DF3375ED-8FB1-41E8-8888-18E4C37FCDB1}" srcOrd="4" destOrd="0" parTransId="{65913E4A-C736-49E4-B587-8945EC8202A0}" sibTransId="{73560F35-CBFA-4001-8B1B-03A3F230C4FC}"/>
    <dgm:cxn modelId="{D45D028A-E769-4F1E-A05F-C5C66C0143F8}" type="presOf" srcId="{73560F35-CBFA-4001-8B1B-03A3F230C4FC}" destId="{0C079731-5C4B-4B12-B62A-0E16F4D86832}" srcOrd="0" destOrd="0" presId="urn:microsoft.com/office/officeart/2005/8/layout/cycle5"/>
    <dgm:cxn modelId="{5421FD85-A0E1-4E1A-96EE-4C38F924FE47}" type="presOf" srcId="{DF3375ED-8FB1-41E8-8888-18E4C37FCDB1}" destId="{D1A6876D-08BA-48CA-B07C-8281303363CE}" srcOrd="0" destOrd="0" presId="urn:microsoft.com/office/officeart/2005/8/layout/cycle5"/>
    <dgm:cxn modelId="{5DDC0052-FC98-4954-A2A9-986918608498}" type="presOf" srcId="{978DDE20-D994-4338-9083-46A71BF26B31}" destId="{EE7A5187-2A74-49D4-8A98-62C47E160944}" srcOrd="0" destOrd="0" presId="urn:microsoft.com/office/officeart/2005/8/layout/cycle5"/>
    <dgm:cxn modelId="{E97F0C80-9A01-40DA-A444-D5D5C7A389BB}" srcId="{25850390-4FEF-435C-BC7E-65700C7489BB}" destId="{3E8AD37C-463D-4E11-80D6-FD8BC8FADF0E}" srcOrd="1" destOrd="0" parTransId="{0132DAE8-8CAF-4967-9BA6-46ECD611FD1B}" sibTransId="{1984DDDA-6FE3-422C-8AE6-AE6521D35411}"/>
    <dgm:cxn modelId="{0F3BE7D9-197B-4F97-9E71-A002D5C5F0E4}" type="presOf" srcId="{25850390-4FEF-435C-BC7E-65700C7489BB}" destId="{62D5BF59-1FC8-4DE7-AC62-81925E2FA032}" srcOrd="0" destOrd="0" presId="urn:microsoft.com/office/officeart/2005/8/layout/cycle5"/>
    <dgm:cxn modelId="{78006AE4-8322-43BD-A394-D7938A404478}" srcId="{25850390-4FEF-435C-BC7E-65700C7489BB}" destId="{8519164D-AFD0-41B2-BD4E-F7F5FDFEA209}" srcOrd="0" destOrd="0" parTransId="{D5E7477C-ED4C-491D-AC22-C9442B900C61}" sibTransId="{D16AD2ED-576D-422C-B926-079856776348}"/>
    <dgm:cxn modelId="{873EDE55-2D64-44F4-AB45-C534C13C42C1}" srcId="{25850390-4FEF-435C-BC7E-65700C7489BB}" destId="{669435D3-DE8B-43E9-A33F-409238C1061D}" srcOrd="2" destOrd="0" parTransId="{6EB9E671-37BA-487D-8884-829AC6D2684B}" sibTransId="{978DDE20-D994-4338-9083-46A71BF26B31}"/>
    <dgm:cxn modelId="{8B4050BE-4647-40A6-8698-453D100C99CC}" srcId="{25850390-4FEF-435C-BC7E-65700C7489BB}" destId="{AD8CBEDD-7724-41B2-BEC2-3F7B9CD0B7B7}" srcOrd="3" destOrd="0" parTransId="{3756FC23-4DC4-4DE1-A2DA-CADDA506DA8D}" sibTransId="{4E5BA6B6-4940-40D7-8134-DCF61CA46C66}"/>
    <dgm:cxn modelId="{157ED3A1-208C-4D2D-8C83-48A5E81FD01B}" type="presOf" srcId="{4E5BA6B6-4940-40D7-8134-DCF61CA46C66}" destId="{8F84A286-AD7C-46BA-A96F-646074E6D86D}" srcOrd="0" destOrd="0" presId="urn:microsoft.com/office/officeart/2005/8/layout/cycle5"/>
    <dgm:cxn modelId="{B5E3E4E7-FAE7-4CFE-9919-2B9C2DFBFA1F}" type="presOf" srcId="{AD8CBEDD-7724-41B2-BEC2-3F7B9CD0B7B7}" destId="{E47D2B99-4F3D-482E-A470-C8676D3D9BD3}" srcOrd="0" destOrd="0" presId="urn:microsoft.com/office/officeart/2005/8/layout/cycle5"/>
    <dgm:cxn modelId="{F511152F-224F-4F92-BFB0-91AFAECC0E98}" type="presParOf" srcId="{62D5BF59-1FC8-4DE7-AC62-81925E2FA032}" destId="{66D4BAAA-CB02-4A70-A975-B5FD2F9A7058}" srcOrd="0" destOrd="0" presId="urn:microsoft.com/office/officeart/2005/8/layout/cycle5"/>
    <dgm:cxn modelId="{8151F7D1-A9A6-4EFD-833F-F3FBF9E72A00}" type="presParOf" srcId="{62D5BF59-1FC8-4DE7-AC62-81925E2FA032}" destId="{978928E9-33E6-4B6D-B986-72A11BD12C13}" srcOrd="1" destOrd="0" presId="urn:microsoft.com/office/officeart/2005/8/layout/cycle5"/>
    <dgm:cxn modelId="{5CA6C40D-8520-408A-8D29-9D77BA179A22}" type="presParOf" srcId="{62D5BF59-1FC8-4DE7-AC62-81925E2FA032}" destId="{DC2F1BDF-B7D3-40F7-8176-E7C40746EF8B}" srcOrd="2" destOrd="0" presId="urn:microsoft.com/office/officeart/2005/8/layout/cycle5"/>
    <dgm:cxn modelId="{FB3C9E29-4F1D-45E0-9543-8F7DABEBA583}" type="presParOf" srcId="{62D5BF59-1FC8-4DE7-AC62-81925E2FA032}" destId="{3460F3D6-6BB5-47C4-B896-679E9DC94A52}" srcOrd="3" destOrd="0" presId="urn:microsoft.com/office/officeart/2005/8/layout/cycle5"/>
    <dgm:cxn modelId="{C15BFA15-4389-4646-BF60-4CBBFFA38BFA}" type="presParOf" srcId="{62D5BF59-1FC8-4DE7-AC62-81925E2FA032}" destId="{8711E806-E82E-4167-93B9-7099CD2FC9A5}" srcOrd="4" destOrd="0" presId="urn:microsoft.com/office/officeart/2005/8/layout/cycle5"/>
    <dgm:cxn modelId="{7382E7EE-7463-47CB-96C4-3BFF5396A2E4}" type="presParOf" srcId="{62D5BF59-1FC8-4DE7-AC62-81925E2FA032}" destId="{FCA8120E-A49A-44CE-B759-33641AD423FF}" srcOrd="5" destOrd="0" presId="urn:microsoft.com/office/officeart/2005/8/layout/cycle5"/>
    <dgm:cxn modelId="{EB8F52FA-A279-4516-9E2E-9D7502A94AC1}" type="presParOf" srcId="{62D5BF59-1FC8-4DE7-AC62-81925E2FA032}" destId="{2EC31409-1D43-4EBB-80F7-A8C5621044BE}" srcOrd="6" destOrd="0" presId="urn:microsoft.com/office/officeart/2005/8/layout/cycle5"/>
    <dgm:cxn modelId="{0EC57E6E-471D-480A-BDC9-EF3980759A15}" type="presParOf" srcId="{62D5BF59-1FC8-4DE7-AC62-81925E2FA032}" destId="{0B5048D9-5E55-4CE6-B90D-BCCA54170134}" srcOrd="7" destOrd="0" presId="urn:microsoft.com/office/officeart/2005/8/layout/cycle5"/>
    <dgm:cxn modelId="{B9FEEBC9-2651-4F27-AC41-A33C8D927EB9}" type="presParOf" srcId="{62D5BF59-1FC8-4DE7-AC62-81925E2FA032}" destId="{EE7A5187-2A74-49D4-8A98-62C47E160944}" srcOrd="8" destOrd="0" presId="urn:microsoft.com/office/officeart/2005/8/layout/cycle5"/>
    <dgm:cxn modelId="{F0408F2D-9534-4B8B-9B08-AAB0CCF1F6B7}" type="presParOf" srcId="{62D5BF59-1FC8-4DE7-AC62-81925E2FA032}" destId="{E47D2B99-4F3D-482E-A470-C8676D3D9BD3}" srcOrd="9" destOrd="0" presId="urn:microsoft.com/office/officeart/2005/8/layout/cycle5"/>
    <dgm:cxn modelId="{792211B0-F5D6-4113-A025-671C10E2D3CD}" type="presParOf" srcId="{62D5BF59-1FC8-4DE7-AC62-81925E2FA032}" destId="{4927DB3B-7D7F-4348-8FB6-43CB17D2F44C}" srcOrd="10" destOrd="0" presId="urn:microsoft.com/office/officeart/2005/8/layout/cycle5"/>
    <dgm:cxn modelId="{88A354B9-398E-4CAB-99C5-1790C0A564E9}" type="presParOf" srcId="{62D5BF59-1FC8-4DE7-AC62-81925E2FA032}" destId="{8F84A286-AD7C-46BA-A96F-646074E6D86D}" srcOrd="11" destOrd="0" presId="urn:microsoft.com/office/officeart/2005/8/layout/cycle5"/>
    <dgm:cxn modelId="{08AF4C23-6BA4-49AF-BD7F-00C3752A6225}" type="presParOf" srcId="{62D5BF59-1FC8-4DE7-AC62-81925E2FA032}" destId="{D1A6876D-08BA-48CA-B07C-8281303363CE}" srcOrd="12" destOrd="0" presId="urn:microsoft.com/office/officeart/2005/8/layout/cycle5"/>
    <dgm:cxn modelId="{AEBEC79D-D9B8-4CB8-88B4-7D2C92F08CB6}" type="presParOf" srcId="{62D5BF59-1FC8-4DE7-AC62-81925E2FA032}" destId="{F8B228C5-55E5-4702-9DE1-1BCA3238F03E}" srcOrd="13" destOrd="0" presId="urn:microsoft.com/office/officeart/2005/8/layout/cycle5"/>
    <dgm:cxn modelId="{3A8E7337-1359-4D1D-B9D0-608740377DE7}" type="presParOf" srcId="{62D5BF59-1FC8-4DE7-AC62-81925E2FA032}" destId="{0C079731-5C4B-4B12-B62A-0E16F4D86832}"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97069-660C-4C16-8D05-B877C33C3B66}">
      <dsp:nvSpPr>
        <dsp:cNvPr id="0" name=""/>
        <dsp:cNvSpPr/>
      </dsp:nvSpPr>
      <dsp:spPr>
        <a:xfrm>
          <a:off x="1598634" y="554693"/>
          <a:ext cx="7164376" cy="1556776"/>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92024" rIns="192024" bIns="192024" numCol="1" spcCol="1270" anchor="ctr" anchorCtr="0">
          <a:noAutofit/>
        </a:bodyPr>
        <a:lstStyle/>
        <a:p>
          <a:pPr lvl="0" algn="l" defTabSz="1200150" rtl="0">
            <a:lnSpc>
              <a:spcPct val="90000"/>
            </a:lnSpc>
            <a:spcBef>
              <a:spcPct val="0"/>
            </a:spcBef>
            <a:spcAft>
              <a:spcPct val="35000"/>
            </a:spcAft>
          </a:pPr>
          <a:r>
            <a:rPr lang="en-US" sz="2700" kern="1200" dirty="0" smtClean="0"/>
            <a:t>Increase compliance for residential energy codes</a:t>
          </a:r>
          <a:endParaRPr lang="en-US" sz="2700" kern="1200" dirty="0"/>
        </a:p>
      </dsp:txBody>
      <dsp:txXfrm>
        <a:off x="2744934" y="554693"/>
        <a:ext cx="6018076" cy="1556776"/>
      </dsp:txXfrm>
    </dsp:sp>
    <dsp:sp modelId="{038B6534-C3D3-4737-B554-54D8BE63382E}">
      <dsp:nvSpPr>
        <dsp:cNvPr id="0" name=""/>
        <dsp:cNvSpPr/>
      </dsp:nvSpPr>
      <dsp:spPr>
        <a:xfrm>
          <a:off x="1598634" y="2111469"/>
          <a:ext cx="7164376" cy="1556776"/>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92024" rIns="192024" bIns="192024" numCol="1" spcCol="1270" anchor="ctr" anchorCtr="0">
          <a:noAutofit/>
        </a:bodyPr>
        <a:lstStyle/>
        <a:p>
          <a:pPr lvl="0" algn="l" defTabSz="1200150" rtl="0">
            <a:lnSpc>
              <a:spcPct val="90000"/>
            </a:lnSpc>
            <a:spcBef>
              <a:spcPct val="0"/>
            </a:spcBef>
            <a:spcAft>
              <a:spcPct val="35000"/>
            </a:spcAft>
          </a:pPr>
          <a:r>
            <a:rPr lang="en-US" sz="2700" kern="1200" dirty="0" smtClean="0"/>
            <a:t>Increase building energy savings through increased compliance</a:t>
          </a:r>
          <a:endParaRPr lang="en-US" sz="2700" kern="1200" dirty="0"/>
        </a:p>
      </dsp:txBody>
      <dsp:txXfrm>
        <a:off x="2744934" y="2111469"/>
        <a:ext cx="6018076" cy="1556776"/>
      </dsp:txXfrm>
    </dsp:sp>
    <dsp:sp modelId="{54EA613C-6CEB-4EEF-8040-99FF428ED5A2}">
      <dsp:nvSpPr>
        <dsp:cNvPr id="0" name=""/>
        <dsp:cNvSpPr/>
      </dsp:nvSpPr>
      <dsp:spPr>
        <a:xfrm>
          <a:off x="1598634" y="3668245"/>
          <a:ext cx="7164376" cy="1556776"/>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84912" rIns="184912" bIns="184912" numCol="1" spcCol="1270" anchor="ctr" anchorCtr="0">
          <a:noAutofit/>
        </a:bodyPr>
        <a:lstStyle/>
        <a:p>
          <a:pPr lvl="0" algn="l" defTabSz="1155700" rtl="0">
            <a:lnSpc>
              <a:spcPct val="90000"/>
            </a:lnSpc>
            <a:spcBef>
              <a:spcPct val="0"/>
            </a:spcBef>
            <a:spcAft>
              <a:spcPct val="35000"/>
            </a:spcAft>
          </a:pPr>
          <a:r>
            <a:rPr lang="en-US" sz="2600" kern="1200" dirty="0" smtClean="0"/>
            <a:t>Complement existing performance-based residential efficiency programs</a:t>
          </a:r>
          <a:endParaRPr lang="en-US" sz="2600" kern="1200" dirty="0"/>
        </a:p>
      </dsp:txBody>
      <dsp:txXfrm>
        <a:off x="2744934" y="3668245"/>
        <a:ext cx="6018076" cy="1556776"/>
      </dsp:txXfrm>
    </dsp:sp>
    <dsp:sp modelId="{F320C1D0-DF3D-4163-942E-55A9EB377B1D}">
      <dsp:nvSpPr>
        <dsp:cNvPr id="0" name=""/>
        <dsp:cNvSpPr/>
      </dsp:nvSpPr>
      <dsp:spPr>
        <a:xfrm>
          <a:off x="1598634" y="5225021"/>
          <a:ext cx="7164376" cy="1556776"/>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84912" rIns="184912" bIns="184912" numCol="1" spcCol="1270" anchor="ctr" anchorCtr="0">
          <a:noAutofit/>
        </a:bodyPr>
        <a:lstStyle/>
        <a:p>
          <a:pPr lvl="0" algn="l" defTabSz="1155700" rtl="0">
            <a:lnSpc>
              <a:spcPct val="90000"/>
            </a:lnSpc>
            <a:spcBef>
              <a:spcPct val="0"/>
            </a:spcBef>
            <a:spcAft>
              <a:spcPct val="35000"/>
            </a:spcAft>
          </a:pPr>
          <a:r>
            <a:rPr lang="en-US" sz="2600" kern="1200" dirty="0" smtClean="0"/>
            <a:t>Create cost-effective retrofit and new build strategies to exceed minimum code requirements</a:t>
          </a:r>
          <a:endParaRPr lang="en-US" sz="2600" kern="1200" dirty="0"/>
        </a:p>
      </dsp:txBody>
      <dsp:txXfrm>
        <a:off x="2744934" y="5225021"/>
        <a:ext cx="6018076" cy="1556776"/>
      </dsp:txXfrm>
    </dsp:sp>
    <dsp:sp modelId="{0FEB2B3A-71A6-423B-AF52-24A87564B3A9}">
      <dsp:nvSpPr>
        <dsp:cNvPr id="0" name=""/>
        <dsp:cNvSpPr/>
      </dsp:nvSpPr>
      <dsp:spPr>
        <a:xfrm>
          <a:off x="457195" y="152394"/>
          <a:ext cx="1949214" cy="1949198"/>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422400" rtl="0">
            <a:lnSpc>
              <a:spcPct val="90000"/>
            </a:lnSpc>
            <a:spcBef>
              <a:spcPct val="0"/>
            </a:spcBef>
            <a:spcAft>
              <a:spcPct val="35000"/>
            </a:spcAft>
          </a:pPr>
          <a:r>
            <a:rPr lang="en-US" sz="3200" kern="1200" dirty="0" smtClean="0"/>
            <a:t>Goals of the Concept</a:t>
          </a:r>
          <a:endParaRPr lang="en-US" sz="3200" kern="1200" dirty="0"/>
        </a:p>
      </dsp:txBody>
      <dsp:txXfrm>
        <a:off x="742651" y="437847"/>
        <a:ext cx="1378302" cy="137829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2153C9-F4F0-4AAC-962A-F92D40EBC5BA}">
      <dsp:nvSpPr>
        <dsp:cNvPr id="0" name=""/>
        <dsp:cNvSpPr/>
      </dsp:nvSpPr>
      <dsp:spPr>
        <a:xfrm>
          <a:off x="0" y="97579"/>
          <a:ext cx="8982826" cy="1282314"/>
        </a:xfrm>
        <a:prstGeom prst="roundRect">
          <a:avLst/>
        </a:prstGeom>
        <a:solidFill>
          <a:schemeClr val="accent2"/>
        </a:solidFill>
        <a:ln>
          <a:noFill/>
        </a:ln>
        <a:effectLst>
          <a:outerShdw blurRad="57150" dist="19050" dir="5400000" algn="ctr" rotWithShape="0">
            <a:srgbClr val="000000">
              <a:alpha val="63000"/>
            </a:srgbClr>
          </a:outerShdw>
        </a:effectLst>
        <a:scene3d>
          <a:camera prst="orthographicFront"/>
          <a:lightRig rig="threePt" dir="t"/>
        </a:scene3d>
        <a:sp3d>
          <a:bevelT/>
        </a:sp3d>
      </dsp:spPr>
      <dsp:style>
        <a:lnRef idx="0">
          <a:scrgbClr r="0" g="0" b="0"/>
        </a:lnRef>
        <a:fillRef idx="3">
          <a:scrgbClr r="0" g="0" b="0"/>
        </a:fillRef>
        <a:effectRef idx="3">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en-US" sz="3600" kern="1200" dirty="0" smtClean="0"/>
            <a:t>States and jurisdictions can specify which qualifying ERI method they will use</a:t>
          </a:r>
          <a:endParaRPr lang="en-US" sz="3600" kern="1200" dirty="0"/>
        </a:p>
      </dsp:txBody>
      <dsp:txXfrm>
        <a:off x="62597" y="160176"/>
        <a:ext cx="8857632" cy="1157120"/>
      </dsp:txXfrm>
    </dsp:sp>
    <dsp:sp modelId="{09788071-06B1-465E-87B0-48E842D19084}">
      <dsp:nvSpPr>
        <dsp:cNvPr id="0" name=""/>
        <dsp:cNvSpPr/>
      </dsp:nvSpPr>
      <dsp:spPr>
        <a:xfrm rot="5400000">
          <a:off x="4775370" y="247827"/>
          <a:ext cx="2677834" cy="5754624"/>
        </a:xfrm>
        <a:prstGeom prst="round2SameRect">
          <a:avLst/>
        </a:prstGeom>
        <a:solidFill>
          <a:schemeClr val="accent4">
            <a:alpha val="90000"/>
            <a:tint val="40000"/>
            <a:hueOff val="0"/>
            <a:satOff val="0"/>
            <a:lumOff val="0"/>
            <a:alphaOff val="0"/>
          </a:schemeClr>
        </a:solidFill>
        <a:ln w="6350" cap="flat" cmpd="sng" algn="ctr">
          <a:solidFill>
            <a:schemeClr val="accent4">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rtl="0">
            <a:lnSpc>
              <a:spcPct val="90000"/>
            </a:lnSpc>
            <a:spcBef>
              <a:spcPct val="0"/>
            </a:spcBef>
            <a:spcAft>
              <a:spcPct val="15000"/>
            </a:spcAft>
            <a:buChar char="••"/>
          </a:pPr>
          <a:r>
            <a:rPr lang="en-US" sz="2600" b="1" kern="1200" smtClean="0"/>
            <a:t>Is nationally recognized</a:t>
          </a:r>
          <a:endParaRPr lang="en-US" sz="2600" kern="1200"/>
        </a:p>
        <a:p>
          <a:pPr marL="228600" lvl="1" indent="-228600" algn="l" defTabSz="1155700" rtl="0">
            <a:lnSpc>
              <a:spcPct val="90000"/>
            </a:lnSpc>
            <a:spcBef>
              <a:spcPct val="0"/>
            </a:spcBef>
            <a:spcAft>
              <a:spcPct val="15000"/>
            </a:spcAft>
            <a:buChar char="••"/>
          </a:pPr>
          <a:r>
            <a:rPr lang="en-US" sz="2600" b="1" kern="1200" dirty="0" smtClean="0"/>
            <a:t>Based on ANSI RESNET Standard 301-2014 </a:t>
          </a:r>
          <a:endParaRPr lang="en-US" sz="2600" kern="1200" dirty="0"/>
        </a:p>
        <a:p>
          <a:pPr marL="228600" lvl="1" indent="-228600" algn="l" defTabSz="1155700" rtl="0">
            <a:lnSpc>
              <a:spcPct val="90000"/>
            </a:lnSpc>
            <a:spcBef>
              <a:spcPct val="0"/>
            </a:spcBef>
            <a:spcAft>
              <a:spcPct val="15000"/>
            </a:spcAft>
            <a:buChar char="••"/>
          </a:pPr>
          <a:r>
            <a:rPr lang="en-US" sz="2600" b="1" kern="1200" smtClean="0"/>
            <a:t>To date, over 1.5 million homes have been rated in the US under the RESNET standards</a:t>
          </a:r>
          <a:endParaRPr lang="en-US" sz="2600" kern="1200"/>
        </a:p>
      </dsp:txBody>
      <dsp:txXfrm rot="-5400000">
        <a:off x="3236976" y="1916943"/>
        <a:ext cx="5623903" cy="2416392"/>
      </dsp:txXfrm>
    </dsp:sp>
    <dsp:sp modelId="{EA7AEA8E-A3F3-4EBF-A9DC-E8D1E2C1D826}">
      <dsp:nvSpPr>
        <dsp:cNvPr id="0" name=""/>
        <dsp:cNvSpPr/>
      </dsp:nvSpPr>
      <dsp:spPr>
        <a:xfrm>
          <a:off x="0" y="1451492"/>
          <a:ext cx="3236976" cy="3347293"/>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en-US" sz="3600" b="1" kern="1200" dirty="0" smtClean="0"/>
            <a:t>RESNET HERS Index is the existing compliance ERI method </a:t>
          </a:r>
          <a:endParaRPr lang="en-US" sz="3600" kern="1200" dirty="0"/>
        </a:p>
      </dsp:txBody>
      <dsp:txXfrm>
        <a:off x="158016" y="1609508"/>
        <a:ext cx="2920944" cy="30312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804"/>
          </a:xfrm>
          <a:prstGeom prst="rect">
            <a:avLst/>
          </a:prstGeom>
        </p:spPr>
        <p:txBody>
          <a:bodyPr vert="horz" lIns="91440" tIns="45720" rIns="91440" bIns="45720" rtlCol="0"/>
          <a:lstStyle>
            <a:lvl1pPr algn="r">
              <a:defRPr sz="1200"/>
            </a:lvl1pPr>
          </a:lstStyle>
          <a:p>
            <a:fld id="{053821E4-5FC2-46B7-81DF-8A0ECB68C5BA}" type="datetimeFigureOut">
              <a:rPr lang="en-US" smtClean="0"/>
              <a:t>2/4/2015</a:t>
            </a:fld>
            <a:endParaRPr lang="en-US"/>
          </a:p>
        </p:txBody>
      </p:sp>
      <p:sp>
        <p:nvSpPr>
          <p:cNvPr id="4" name="Footer Placeholder 3"/>
          <p:cNvSpPr>
            <a:spLocks noGrp="1"/>
          </p:cNvSpPr>
          <p:nvPr>
            <p:ph type="ftr" sz="quarter" idx="2"/>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1804"/>
          </a:xfrm>
          <a:prstGeom prst="rect">
            <a:avLst/>
          </a:prstGeom>
        </p:spPr>
        <p:txBody>
          <a:bodyPr vert="horz" lIns="91440" tIns="45720" rIns="91440" bIns="45720" rtlCol="0" anchor="b"/>
          <a:lstStyle>
            <a:lvl1pPr algn="r">
              <a:defRPr sz="1200"/>
            </a:lvl1pPr>
          </a:lstStyle>
          <a:p>
            <a:fld id="{2C956786-1FA5-481B-9D0F-5E1A879CA434}" type="slidenum">
              <a:rPr lang="en-US" smtClean="0"/>
              <a:t>‹#›</a:t>
            </a:fld>
            <a:endParaRPr lang="en-US"/>
          </a:p>
        </p:txBody>
      </p:sp>
    </p:spTree>
    <p:extLst>
      <p:ext uri="{BB962C8B-B14F-4D97-AF65-F5344CB8AC3E}">
        <p14:creationId xmlns:p14="http://schemas.microsoft.com/office/powerpoint/2010/main" val="1165686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a:defRPr sz="1200"/>
            </a:lvl1pPr>
          </a:lstStyle>
          <a:p>
            <a:fld id="{D1570222-E30B-4D53-9E24-5F4D5ACFCA72}" type="datetimeFigureOut">
              <a:rPr lang="en-US" smtClean="0"/>
              <a:t>2/4/2015</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1440" tIns="45720" rIns="91440" bIns="45720" rtlCol="0" anchor="b"/>
          <a:lstStyle>
            <a:lvl1pPr algn="r">
              <a:defRPr sz="1200"/>
            </a:lvl1pPr>
          </a:lstStyle>
          <a:p>
            <a:fld id="{A5DA711A-A772-4D77-92B8-D49BF65C34DD}" type="slidenum">
              <a:rPr lang="en-US" smtClean="0"/>
              <a:t>‹#›</a:t>
            </a:fld>
            <a:endParaRPr lang="en-US"/>
          </a:p>
        </p:txBody>
      </p:sp>
    </p:spTree>
    <p:extLst>
      <p:ext uri="{BB962C8B-B14F-4D97-AF65-F5344CB8AC3E}">
        <p14:creationId xmlns:p14="http://schemas.microsoft.com/office/powerpoint/2010/main" val="1917336287"/>
      </p:ext>
    </p:extLst>
  </p:cSld>
  <p:clrMap bg1="lt1" tx1="dk1" bg2="lt2" tx2="dk2" accent1="accent1" accent2="accent2" accent3="accent3" accent4="accent4" accent5="accent5" accent6="accent6" hlink="hlink" folHlink="folHlink"/>
  <p:notesStyle>
    <a:lvl1pPr marL="0" algn="l" defTabSz="914186" rtl="0" eaLnBrk="1" latinLnBrk="0" hangingPunct="1">
      <a:defRPr sz="1200" kern="1200">
        <a:solidFill>
          <a:schemeClr val="tx1"/>
        </a:solidFill>
        <a:latin typeface="+mn-lt"/>
        <a:ea typeface="+mn-ea"/>
        <a:cs typeface="+mn-cs"/>
      </a:defRPr>
    </a:lvl1pPr>
    <a:lvl2pPr marL="457092" algn="l" defTabSz="914186" rtl="0" eaLnBrk="1" latinLnBrk="0" hangingPunct="1">
      <a:defRPr sz="1200" kern="1200">
        <a:solidFill>
          <a:schemeClr val="tx1"/>
        </a:solidFill>
        <a:latin typeface="+mn-lt"/>
        <a:ea typeface="+mn-ea"/>
        <a:cs typeface="+mn-cs"/>
      </a:defRPr>
    </a:lvl2pPr>
    <a:lvl3pPr marL="914186" algn="l" defTabSz="914186" rtl="0" eaLnBrk="1" latinLnBrk="0" hangingPunct="1">
      <a:defRPr sz="1200" kern="1200">
        <a:solidFill>
          <a:schemeClr val="tx1"/>
        </a:solidFill>
        <a:latin typeface="+mn-lt"/>
        <a:ea typeface="+mn-ea"/>
        <a:cs typeface="+mn-cs"/>
      </a:defRPr>
    </a:lvl3pPr>
    <a:lvl4pPr marL="1371279" algn="l" defTabSz="914186" rtl="0" eaLnBrk="1" latinLnBrk="0" hangingPunct="1">
      <a:defRPr sz="1200" kern="1200">
        <a:solidFill>
          <a:schemeClr val="tx1"/>
        </a:solidFill>
        <a:latin typeface="+mn-lt"/>
        <a:ea typeface="+mn-ea"/>
        <a:cs typeface="+mn-cs"/>
      </a:defRPr>
    </a:lvl4pPr>
    <a:lvl5pPr marL="1828373" algn="l" defTabSz="914186" rtl="0" eaLnBrk="1" latinLnBrk="0" hangingPunct="1">
      <a:defRPr sz="1200" kern="1200">
        <a:solidFill>
          <a:schemeClr val="tx1"/>
        </a:solidFill>
        <a:latin typeface="+mn-lt"/>
        <a:ea typeface="+mn-ea"/>
        <a:cs typeface="+mn-cs"/>
      </a:defRPr>
    </a:lvl5pPr>
    <a:lvl6pPr marL="2285466" algn="l" defTabSz="914186" rtl="0" eaLnBrk="1" latinLnBrk="0" hangingPunct="1">
      <a:defRPr sz="1200" kern="1200">
        <a:solidFill>
          <a:schemeClr val="tx1"/>
        </a:solidFill>
        <a:latin typeface="+mn-lt"/>
        <a:ea typeface="+mn-ea"/>
        <a:cs typeface="+mn-cs"/>
      </a:defRPr>
    </a:lvl6pPr>
    <a:lvl7pPr marL="2742558" algn="l" defTabSz="914186" rtl="0" eaLnBrk="1" latinLnBrk="0" hangingPunct="1">
      <a:defRPr sz="1200" kern="1200">
        <a:solidFill>
          <a:schemeClr val="tx1"/>
        </a:solidFill>
        <a:latin typeface="+mn-lt"/>
        <a:ea typeface="+mn-ea"/>
        <a:cs typeface="+mn-cs"/>
      </a:defRPr>
    </a:lvl7pPr>
    <a:lvl8pPr marL="3199652" algn="l" defTabSz="914186" rtl="0" eaLnBrk="1" latinLnBrk="0" hangingPunct="1">
      <a:defRPr sz="1200" kern="1200">
        <a:solidFill>
          <a:schemeClr val="tx1"/>
        </a:solidFill>
        <a:latin typeface="+mn-lt"/>
        <a:ea typeface="+mn-ea"/>
        <a:cs typeface="+mn-cs"/>
      </a:defRPr>
    </a:lvl8pPr>
    <a:lvl9pPr marL="3656744" algn="l" defTabSz="91418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resnet.us/professional/main/Hers_index_and_energy_code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resnet.us/professional/main/Hers_index_and_energy_code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pPr marL="0" marR="0" indent="0" algn="l" defTabSz="914186" rtl="0" eaLnBrk="1" fontAlgn="auto" latinLnBrk="0" hangingPunct="1">
              <a:lnSpc>
                <a:spcPct val="100000"/>
              </a:lnSpc>
              <a:spcBef>
                <a:spcPts val="0"/>
              </a:spcBef>
              <a:spcAft>
                <a:spcPts val="0"/>
              </a:spcAft>
              <a:buClrTx/>
              <a:buSzTx/>
              <a:buFontTx/>
              <a:buNone/>
              <a:tabLst/>
              <a:defRPr/>
            </a:pPr>
            <a:r>
              <a:rPr lang="en-US" dirty="0" smtClean="0"/>
              <a:t>This presentation will cover the Energy</a:t>
            </a:r>
            <a:r>
              <a:rPr lang="en-US" baseline="0" dirty="0" smtClean="0"/>
              <a:t> Rating Index Performance Path found in the 2015 IECC</a:t>
            </a:r>
            <a:endParaRPr lang="en-US" dirty="0" smtClean="0"/>
          </a:p>
        </p:txBody>
      </p:sp>
      <p:sp>
        <p:nvSpPr>
          <p:cNvPr id="4" name="Slide Number Placeholder 3"/>
          <p:cNvSpPr>
            <a:spLocks noGrp="1"/>
          </p:cNvSpPr>
          <p:nvPr>
            <p:ph type="sldNum" sz="quarter" idx="10"/>
          </p:nvPr>
        </p:nvSpPr>
        <p:spPr/>
        <p:txBody>
          <a:bodyPr/>
          <a:lstStyle/>
          <a:p>
            <a:fld id="{A5DA711A-A772-4D77-92B8-D49BF65C34DD}" type="slidenum">
              <a:rPr lang="en-US" smtClean="0"/>
              <a:t>1</a:t>
            </a:fld>
            <a:endParaRPr lang="en-US"/>
          </a:p>
        </p:txBody>
      </p:sp>
    </p:spTree>
    <p:extLst>
      <p:ext uri="{BB962C8B-B14F-4D97-AF65-F5344CB8AC3E}">
        <p14:creationId xmlns:p14="http://schemas.microsoft.com/office/powerpoint/2010/main" val="1399419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Across the nation, state and local governments are adding a HERS Index Score target as a performance compliance option to their building energy code. To date, code jurisdictions in the states of Arkansas, Colorado, Idaho, Kansas, New Mexico, New York and Massachusetts have incorporated a HERS Index Score option into their residential energy codes.</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 comprehensive</a:t>
            </a:r>
            <a:r>
              <a:rPr lang="en-US" sz="1200" kern="1200" baseline="0" dirty="0" smtClean="0">
                <a:solidFill>
                  <a:schemeClr val="tx1"/>
                </a:solidFill>
                <a:effectLst/>
                <a:latin typeface="+mn-lt"/>
                <a:ea typeface="+mn-ea"/>
                <a:cs typeface="+mn-cs"/>
              </a:rPr>
              <a:t> list</a:t>
            </a:r>
            <a:r>
              <a:rPr lang="en-US" sz="1200" kern="1200" dirty="0" smtClean="0">
                <a:solidFill>
                  <a:schemeClr val="tx1"/>
                </a:solidFill>
                <a:effectLst/>
                <a:latin typeface="+mn-lt"/>
                <a:ea typeface="+mn-ea"/>
                <a:cs typeface="+mn-cs"/>
              </a:rPr>
              <a:t> of jurisdictions that have incorporated a HERS Index Score into their energy code can</a:t>
            </a:r>
            <a:r>
              <a:rPr lang="en-US" sz="1200" kern="1200" baseline="0" dirty="0" smtClean="0">
                <a:solidFill>
                  <a:schemeClr val="tx1"/>
                </a:solidFill>
                <a:effectLst/>
                <a:latin typeface="+mn-lt"/>
                <a:ea typeface="+mn-ea"/>
                <a:cs typeface="+mn-cs"/>
              </a:rPr>
              <a:t> be found on the RESNET website (</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3"/>
              </a:rPr>
              <a:t>http://resnet.us/professional/main/Hers_index_and_energy_codes</a:t>
            </a:r>
            <a:r>
              <a:rPr lang="en-US" sz="1200" u="none"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5DA711A-A772-4D77-92B8-D49BF65C34DD}" type="slidenum">
              <a:rPr lang="en-US" smtClean="0"/>
              <a:t>10</a:t>
            </a:fld>
            <a:endParaRPr lang="en-US"/>
          </a:p>
        </p:txBody>
      </p:sp>
    </p:spTree>
    <p:extLst>
      <p:ext uri="{BB962C8B-B14F-4D97-AF65-F5344CB8AC3E}">
        <p14:creationId xmlns:p14="http://schemas.microsoft.com/office/powerpoint/2010/main" val="4189817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table shown here depicts the average HERS index rating for each climate zone based on the number of homes receiving HERS ratings from March 2012 to March 2014.</a:t>
            </a:r>
          </a:p>
          <a:p>
            <a:endParaRPr lang="en-US" sz="1200" kern="1200" dirty="0" smtClean="0">
              <a:solidFill>
                <a:schemeClr val="tx1"/>
              </a:solidFill>
              <a:effectLst/>
              <a:latin typeface="+mn-lt"/>
              <a:ea typeface="+mn-ea"/>
              <a:cs typeface="+mn-cs"/>
            </a:endParaRPr>
          </a:p>
          <a:p>
            <a:pPr marL="0" marR="0" indent="0" algn="l" defTabSz="914186" rtl="0" eaLnBrk="1" fontAlgn="auto" latinLnBrk="0" hangingPunct="1">
              <a:lnSpc>
                <a:spcPct val="100000"/>
              </a:lnSpc>
              <a:spcBef>
                <a:spcPts val="0"/>
              </a:spcBef>
              <a:spcAft>
                <a:spcPts val="0"/>
              </a:spcAft>
              <a:buClrTx/>
              <a:buSzTx/>
              <a:buFontTx/>
              <a:buNone/>
              <a:tabLst/>
              <a:defRPr/>
            </a:pPr>
            <a:r>
              <a:rPr lang="en-US" sz="1200" b="0" dirty="0" smtClean="0"/>
              <a:t>Over 240,000 homes between 8 climate zones have been rated using the HERS Index and have a weighted average score of 63.55.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11</a:t>
            </a:fld>
            <a:endParaRPr lang="en-US"/>
          </a:p>
        </p:txBody>
      </p:sp>
    </p:spTree>
    <p:extLst>
      <p:ext uri="{BB962C8B-B14F-4D97-AF65-F5344CB8AC3E}">
        <p14:creationId xmlns:p14="http://schemas.microsoft.com/office/powerpoint/2010/main" val="1606587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86"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Using the ERI performance path for compliance with the IECC has several benefits, including more flexibility in complying with code, decreased emissions, lower building costs, reduced jurisdictional manpower, utility bill savings, increased resale value and market competition.</a:t>
            </a:r>
            <a:endParaRPr lang="en-US" dirty="0" smtClean="0"/>
          </a:p>
          <a:p>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12</a:t>
            </a:fld>
            <a:endParaRPr lang="en-US"/>
          </a:p>
        </p:txBody>
      </p:sp>
    </p:spTree>
    <p:extLst>
      <p:ext uri="{BB962C8B-B14F-4D97-AF65-F5344CB8AC3E}">
        <p14:creationId xmlns:p14="http://schemas.microsoft.com/office/powerpoint/2010/main" val="2402421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Builder</a:t>
            </a:r>
            <a:r>
              <a:rPr lang="en-US" sz="1400" b="1" baseline="0" dirty="0" smtClean="0"/>
              <a:t> Perspective</a:t>
            </a:r>
          </a:p>
          <a:p>
            <a:r>
              <a:rPr lang="en-US" b="1" dirty="0" smtClean="0"/>
              <a:t>Lower First Costs</a:t>
            </a:r>
            <a:endParaRPr lang="en-US" b="0" dirty="0" smtClean="0"/>
          </a:p>
          <a:p>
            <a:r>
              <a:rPr lang="en-US" sz="1200" kern="1200" dirty="0" smtClean="0">
                <a:solidFill>
                  <a:schemeClr val="tx1"/>
                </a:solidFill>
                <a:effectLst/>
                <a:latin typeface="+mn-lt"/>
                <a:ea typeface="+mn-ea"/>
                <a:cs typeface="+mn-cs"/>
              </a:rPr>
              <a:t>The ERI performance path allows builders flexibility in achieving the ERI performance goal of the 2015 IECC rather than following the prescriptive approach. The greater flexibility allows builders to select the most cost effective efficiency measures that perform the best for each home. Leading Builders of America (LBA) estimates that a level of energy performance that would have cost $3,000 extra using the prescriptive approach of the IECC would cost only $1,300 with the ERI performance path, including the cost of the HERS rating. NRDC estimates that the extra costs of the down payment for the more energy-efficient home will pay back in net monthly savings in just over six months. Increased flexibility for builders also means lower construction costs, lower costs to the buyer and continual improvement in energy efficiency.</a:t>
            </a:r>
          </a:p>
          <a:p>
            <a:endParaRPr lang="en-US" dirty="0" smtClean="0"/>
          </a:p>
          <a:p>
            <a:r>
              <a:rPr lang="en-US" sz="1400" b="1" dirty="0" smtClean="0"/>
              <a:t>Consumer Perspective</a:t>
            </a:r>
          </a:p>
          <a:p>
            <a:pPr marL="0" marR="0" indent="0" algn="l" defTabSz="914186" rtl="0" eaLnBrk="1" fontAlgn="auto" latinLnBrk="0" hangingPunct="1">
              <a:lnSpc>
                <a:spcPct val="100000"/>
              </a:lnSpc>
              <a:spcBef>
                <a:spcPts val="0"/>
              </a:spcBef>
              <a:spcAft>
                <a:spcPts val="0"/>
              </a:spcAft>
              <a:buClrTx/>
              <a:buSzTx/>
              <a:buFontTx/>
              <a:buNone/>
              <a:tabLst/>
              <a:defRPr/>
            </a:pPr>
            <a:r>
              <a:rPr lang="en-US" b="1" dirty="0" smtClean="0">
                <a:solidFill>
                  <a:schemeClr val="bg1"/>
                </a:solidFill>
              </a:rPr>
              <a:t>Utility Bill Savings</a:t>
            </a:r>
            <a:endParaRPr lang="en-US" dirty="0" smtClean="0"/>
          </a:p>
          <a:p>
            <a:r>
              <a:rPr lang="en-US" sz="1200" kern="1200" dirty="0" smtClean="0">
                <a:solidFill>
                  <a:schemeClr val="tx1"/>
                </a:solidFill>
                <a:effectLst/>
                <a:latin typeface="+mn-lt"/>
                <a:ea typeface="+mn-ea"/>
                <a:cs typeface="+mn-cs"/>
              </a:rPr>
              <a:t>The ERI performance path provides substantial reductions in utility bills—about $468 a year for a typical house compared to the 2012 IECC. As such, energy efficient homes following the ERI performance path are more affordable since the monthly utility bill savings more than pay for the increase in mortgage payments.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addition, ERI scores will be provided to the buyer, creating stronger markets for beyond-code homes by clearly demonstrating lower operating costs and providing guidance to the occupant on what utility bills should be.  </a:t>
            </a:r>
          </a:p>
          <a:p>
            <a:endParaRPr lang="en-US" dirty="0" smtClean="0"/>
          </a:p>
          <a:p>
            <a:r>
              <a:rPr lang="en-US" b="1" dirty="0" smtClean="0"/>
              <a:t>Resale Value</a:t>
            </a:r>
          </a:p>
          <a:p>
            <a:r>
              <a:rPr lang="en-US" sz="1200" kern="1200" dirty="0" smtClean="0">
                <a:solidFill>
                  <a:schemeClr val="tx1"/>
                </a:solidFill>
                <a:effectLst/>
                <a:latin typeface="+mn-lt"/>
                <a:ea typeface="+mn-ea"/>
                <a:cs typeface="+mn-cs"/>
              </a:rPr>
              <a:t>The ERI score of a home will be included on the energy label that is required by the IECC and can be used to market the efficiency of the home. In addition, many markets around the US are including HERS scores on real estate MLS listings.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Energy labels and inclusion in the MLS allow builders and homeowners to effectively demonstrate the extra value of energy efficient components and utility bill savings to the next buyer for a better selling price.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Institute for Market Transformation and the University of North Carolina also found a correlation between HERS ratings and mortgage loan foreclosure. The risk of defaulting on a mortgage was found to be 32% lower on HERS rated homes and reduced correspondingly with lower HERS index scores. </a:t>
            </a:r>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13</a:t>
            </a:fld>
            <a:endParaRPr lang="en-US"/>
          </a:p>
        </p:txBody>
      </p:sp>
    </p:spTree>
    <p:extLst>
      <p:ext uri="{BB962C8B-B14F-4D97-AF65-F5344CB8AC3E}">
        <p14:creationId xmlns:p14="http://schemas.microsoft.com/office/powerpoint/2010/main" val="197410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kern="1200" dirty="0" smtClean="0">
                <a:solidFill>
                  <a:schemeClr val="tx1"/>
                </a:solidFill>
                <a:effectLst/>
                <a:latin typeface="+mn-lt"/>
                <a:ea typeface="+mn-ea"/>
                <a:cs typeface="+mn-cs"/>
              </a:rPr>
              <a:t>From a Code Official’s Perspective</a:t>
            </a:r>
            <a:endParaRPr lang="en-US" sz="1400" kern="1200" dirty="0" smtClean="0">
              <a:solidFill>
                <a:schemeClr val="tx1"/>
              </a:solidFill>
              <a:effectLst/>
              <a:latin typeface="+mn-lt"/>
              <a:ea typeface="+mn-ea"/>
              <a:cs typeface="+mn-cs"/>
            </a:endParaRPr>
          </a:p>
          <a:p>
            <a:pPr fontAlgn="base"/>
            <a:r>
              <a:rPr lang="en-US" sz="1200" b="1" kern="1200" dirty="0" smtClean="0">
                <a:solidFill>
                  <a:schemeClr val="tx1"/>
                </a:solidFill>
                <a:effectLst/>
                <a:latin typeface="+mn-lt"/>
                <a:ea typeface="+mn-ea"/>
                <a:cs typeface="+mn-cs"/>
              </a:rPr>
              <a:t>Reduction in Compliance Verification Time</a:t>
            </a:r>
            <a:endParaRPr lang="en-US" sz="1200" b="0" kern="120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The ERI performance path requires verification by an approved third party as well as the use of an industry standard efficiency report to demonstrate compliance. By using a qualified third party, jurisdictions will reduce the manpower needed to conduct inspections. In addition, the compliance report could be utilized by the code official to verify compliance in lieu of or in addition to their own inspections and documentation, reducing jurisdiction manpower requirements to review energy and compliance documents as well. </a:t>
            </a:r>
          </a:p>
          <a:p>
            <a:pPr fontAlgn="base"/>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Quality Assurance</a:t>
            </a:r>
          </a:p>
          <a:p>
            <a:r>
              <a:rPr lang="en-US" sz="1200" kern="1200" dirty="0" smtClean="0">
                <a:solidFill>
                  <a:schemeClr val="tx1"/>
                </a:solidFill>
                <a:effectLst/>
                <a:latin typeface="+mn-lt"/>
                <a:ea typeface="+mn-ea"/>
                <a:cs typeface="+mn-cs"/>
              </a:rPr>
              <a:t>The HERS index, a qualified ERI method, is built on elaborate quality control and quality assurance. HERS raters are certified by RESNET after they have taken training courses and have passed field and online tests. RESENT requires HERS raters to have continual professional education and periodic recertification; HERS raters must also demonstrate compliance with ethical standards. At least 1% of every rater’s output each year must be rechecked by an independent rater, and the two ratings must agree within 3 ERI/HERS points. In addition, it is recommended that all HERS raters take the residential IECC certification exam.</a:t>
            </a:r>
          </a:p>
          <a:p>
            <a:endParaRPr lang="en-US" sz="1200" b="1" kern="1200" dirty="0" smtClean="0">
              <a:solidFill>
                <a:schemeClr val="tx1"/>
              </a:solidFill>
              <a:effectLst/>
              <a:latin typeface="+mn-lt"/>
              <a:ea typeface="+mn-ea"/>
              <a:cs typeface="+mn-cs"/>
            </a:endParaRPr>
          </a:p>
          <a:p>
            <a:pPr fontAlgn="base"/>
            <a:r>
              <a:rPr lang="en-US" sz="1200" b="1" kern="1200" dirty="0" smtClean="0">
                <a:solidFill>
                  <a:schemeClr val="tx1"/>
                </a:solidFill>
                <a:effectLst/>
                <a:latin typeface="+mn-lt"/>
                <a:ea typeface="+mn-ea"/>
                <a:cs typeface="+mn-cs"/>
              </a:rPr>
              <a:t>Building Performance</a:t>
            </a:r>
            <a:endParaRPr lang="en-US" sz="1200" kern="120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An increase in compliance boosts an increase in building energy savings. The ERI approach provides a platform that focuses both on the assessment of the quality of installation as well as building performance. </a:t>
            </a:r>
          </a:p>
          <a:p>
            <a:pPr marL="0" marR="0" indent="0" algn="l" defTabSz="914186" rtl="0" eaLnBrk="1" fontAlgn="auto" latinLnBrk="0" hangingPunct="1">
              <a:lnSpc>
                <a:spcPct val="100000"/>
              </a:lnSpc>
              <a:spcBef>
                <a:spcPts val="0"/>
              </a:spcBef>
              <a:spcAft>
                <a:spcPts val="0"/>
              </a:spcAft>
              <a:buClrTx/>
              <a:buSzTx/>
              <a:buFontTx/>
              <a:buNone/>
              <a:tabLst/>
              <a:defRPr/>
            </a:pPr>
            <a:endParaRPr lang="en-US" dirty="0" smtClean="0">
              <a:solidFill>
                <a:schemeClr val="bg1"/>
              </a:solidFill>
            </a:endParaRPr>
          </a:p>
          <a:p>
            <a:pPr marL="0" marR="0" indent="0" algn="l" defTabSz="914186"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rPr>
              <a:t>From an Environmental</a:t>
            </a:r>
            <a:r>
              <a:rPr lang="en-US" sz="1400" b="1" baseline="0" dirty="0" smtClean="0">
                <a:solidFill>
                  <a:schemeClr val="bg1"/>
                </a:solidFill>
              </a:rPr>
              <a:t> Perspective</a:t>
            </a:r>
            <a:endParaRPr lang="en-US" sz="1400" b="1" dirty="0" smtClean="0">
              <a:solidFill>
                <a:schemeClr val="bg1"/>
              </a:solidFill>
            </a:endParaRPr>
          </a:p>
          <a:p>
            <a:pPr marL="0" marR="0" indent="0" algn="l" defTabSz="914186" rtl="0" eaLnBrk="1" fontAlgn="auto" latinLnBrk="0" hangingPunct="1">
              <a:lnSpc>
                <a:spcPct val="100000"/>
              </a:lnSpc>
              <a:spcBef>
                <a:spcPts val="0"/>
              </a:spcBef>
              <a:spcAft>
                <a:spcPts val="0"/>
              </a:spcAft>
              <a:buClrTx/>
              <a:buSzTx/>
              <a:buFontTx/>
              <a:buNone/>
              <a:tabLst/>
              <a:defRPr/>
            </a:pPr>
            <a:r>
              <a:rPr lang="en-US" b="1" dirty="0" smtClean="0">
                <a:solidFill>
                  <a:schemeClr val="bg1"/>
                </a:solidFill>
              </a:rPr>
              <a:t>Decreased Emissions</a:t>
            </a:r>
          </a:p>
          <a:p>
            <a:pPr marL="0" marR="0" indent="0" algn="l" defTabSz="914186"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The Natural Resources Defense Council (NRDC) estimates that the ERI performance path will cut energy bills and greenhouse gas emissions by 20 percent compared to the 2012 IECC and by 40 percent compared to the 2006 IECC if adopted nationwide. The ERI performance path in the 2015 IECC will accumulate to a national cost savings of over $100 billion by 2030 compared to the 2006 IECC. Cumulative greenhouse gas emissions reduction will be over 560 metric tons carbon dioxide, or the equivalent to the emissions produced by 158 coal-fired power plants. </a:t>
            </a:r>
          </a:p>
          <a:p>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14</a:t>
            </a:fld>
            <a:endParaRPr lang="en-US"/>
          </a:p>
        </p:txBody>
      </p:sp>
    </p:spTree>
    <p:extLst>
      <p:ext uri="{BB962C8B-B14F-4D97-AF65-F5344CB8AC3E}">
        <p14:creationId xmlns:p14="http://schemas.microsoft.com/office/powerpoint/2010/main" val="3787961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kern="1200" dirty="0" smtClean="0">
                <a:solidFill>
                  <a:schemeClr val="tx1"/>
                </a:solidFill>
                <a:effectLst/>
                <a:latin typeface="+mn-lt"/>
                <a:ea typeface="+mn-ea"/>
                <a:cs typeface="+mn-cs"/>
              </a:rPr>
              <a:t>Market’s Perspective</a:t>
            </a:r>
          </a:p>
          <a:p>
            <a:r>
              <a:rPr lang="en-US" sz="1400" b="1" kern="1200" dirty="0" smtClean="0">
                <a:solidFill>
                  <a:schemeClr val="tx1"/>
                </a:solidFill>
                <a:effectLst/>
                <a:latin typeface="+mn-lt"/>
                <a:ea typeface="+mn-ea"/>
                <a:cs typeface="+mn-cs"/>
              </a:rPr>
              <a:t>Market Competition and Innovation.</a:t>
            </a:r>
            <a:r>
              <a:rPr lang="en-US" sz="1400" kern="1200" dirty="0" smtClean="0">
                <a:solidFill>
                  <a:schemeClr val="tx1"/>
                </a:solidFill>
                <a:effectLst/>
                <a:latin typeface="+mn-lt"/>
                <a:ea typeface="+mn-ea"/>
                <a:cs typeface="+mn-cs"/>
              </a:rPr>
              <a:t> The added flexibility of the ERI performance path drives innovation and encourages competition in the energy efficient product and service industries, further lowering the cost of efficiency and increasing potential for future cost-effective efficiency improvements. Competition in the product and service industry will foster continual improvements in products and advances in building technology, creating new jobs, new businesses and additional energy savings down the road. The ERI approach also encourages innovation and competition amongst builders. Homeowners are interested in the most energy efficiency for the lowest cost; builders will combine performance options with creativity to compete with one another to demonstrate the lowest HERS scores to home buyers. </a:t>
            </a:r>
          </a:p>
          <a:p>
            <a:endParaRPr lang="en-US" sz="1400" b="1" kern="1200" dirty="0" smtClean="0">
              <a:solidFill>
                <a:schemeClr val="tx1"/>
              </a:solidFill>
              <a:effectLst/>
              <a:latin typeface="+mn-lt"/>
              <a:ea typeface="+mn-ea"/>
              <a:cs typeface="+mn-cs"/>
            </a:endParaRPr>
          </a:p>
          <a:p>
            <a:r>
              <a:rPr lang="en-US" sz="1400" b="1" kern="1200" dirty="0" smtClean="0">
                <a:solidFill>
                  <a:schemeClr val="tx1"/>
                </a:solidFill>
                <a:effectLst/>
                <a:latin typeface="+mn-lt"/>
                <a:ea typeface="+mn-ea"/>
                <a:cs typeface="+mn-cs"/>
              </a:rPr>
              <a:t>Integrated Market.</a:t>
            </a:r>
            <a:r>
              <a:rPr lang="en-US" sz="1400" kern="1200" dirty="0" smtClean="0">
                <a:solidFill>
                  <a:schemeClr val="tx1"/>
                </a:solidFill>
                <a:effectLst/>
                <a:latin typeface="+mn-lt"/>
                <a:ea typeface="+mn-ea"/>
                <a:cs typeface="+mn-cs"/>
              </a:rPr>
              <a:t> Rather than insulation manufacturers competing solely with one another and with window manufacturers for UA tradeoffs, the ERI performance path opens the competition to HVAC equipment vendors, white goods producers, plumbing fixture manufacturers, lighting product manufacturers, solar water heater producers, solar PV firms, energy recovery ventilator producers and others.   </a:t>
            </a:r>
          </a:p>
          <a:p>
            <a:endParaRPr lang="en-US" sz="1400" b="1" kern="1200" dirty="0" smtClean="0">
              <a:solidFill>
                <a:schemeClr val="tx1"/>
              </a:solidFill>
              <a:effectLst/>
              <a:latin typeface="+mn-lt"/>
              <a:ea typeface="+mn-ea"/>
              <a:cs typeface="+mn-cs"/>
            </a:endParaRPr>
          </a:p>
          <a:p>
            <a:r>
              <a:rPr lang="en-US" sz="1400" b="1" kern="1200" dirty="0" smtClean="0">
                <a:solidFill>
                  <a:schemeClr val="tx1"/>
                </a:solidFill>
                <a:effectLst/>
                <a:latin typeface="+mn-lt"/>
                <a:ea typeface="+mn-ea"/>
                <a:cs typeface="+mn-cs"/>
              </a:rPr>
              <a:t>Increased Sales and Job Opportunities.</a:t>
            </a:r>
            <a:r>
              <a:rPr lang="en-US" sz="1400" kern="1200" dirty="0" smtClean="0">
                <a:solidFill>
                  <a:schemeClr val="tx1"/>
                </a:solidFill>
                <a:effectLst/>
                <a:latin typeface="+mn-lt"/>
                <a:ea typeface="+mn-ea"/>
                <a:cs typeface="+mn-cs"/>
              </a:rPr>
              <a:t>  Energy efficiency will become less expensive as more builders buy efficient components and those selling high-efficiency products will see an increase in sales as well. As these businesses sell more, they also generate more jobs.</a:t>
            </a:r>
          </a:p>
          <a:p>
            <a:endParaRPr lang="en-US" sz="1400" b="1" kern="1200" dirty="0" smtClean="0">
              <a:solidFill>
                <a:schemeClr val="tx1"/>
              </a:solidFill>
              <a:effectLst/>
              <a:latin typeface="+mn-lt"/>
              <a:ea typeface="+mn-ea"/>
              <a:cs typeface="+mn-cs"/>
            </a:endParaRPr>
          </a:p>
          <a:p>
            <a:r>
              <a:rPr lang="en-US" sz="1400" b="1" kern="1200" dirty="0" smtClean="0">
                <a:solidFill>
                  <a:schemeClr val="tx1"/>
                </a:solidFill>
                <a:effectLst/>
                <a:latin typeface="+mn-lt"/>
                <a:ea typeface="+mn-ea"/>
                <a:cs typeface="+mn-cs"/>
              </a:rPr>
              <a:t>Future Programs.</a:t>
            </a:r>
            <a:r>
              <a:rPr lang="en-US" sz="1400" kern="1200" dirty="0" smtClean="0">
                <a:solidFill>
                  <a:schemeClr val="tx1"/>
                </a:solidFill>
                <a:effectLst/>
                <a:latin typeface="+mn-lt"/>
                <a:ea typeface="+mn-ea"/>
                <a:cs typeface="+mn-cs"/>
              </a:rPr>
              <a:t> The ERI performance path complements performance-based residential efficiency programs by providing a “shell” for existing residential energy code and above code programs to fit. It also provides a format for the development of future energy programs, including those designed for net zero energy. The ERI approach provides a platform to move the code toward building zero energy homes by allowing trade-offs and credit for regulated and unregulated loads. </a:t>
            </a:r>
          </a:p>
          <a:p>
            <a:pPr marL="0" marR="0" indent="0" algn="l" defTabSz="914186" rtl="0" eaLnBrk="1" fontAlgn="auto" latinLnBrk="0" hangingPunct="1">
              <a:lnSpc>
                <a:spcPct val="100000"/>
              </a:lnSpc>
              <a:spcBef>
                <a:spcPts val="0"/>
              </a:spcBef>
              <a:spcAft>
                <a:spcPts val="0"/>
              </a:spcAft>
              <a:buClrTx/>
              <a:buSzTx/>
              <a:buFontTx/>
              <a:buNone/>
              <a:tabLst/>
              <a:defRPr/>
            </a:pPr>
            <a:endParaRPr lang="en-US" dirty="0" smtClean="0">
              <a:solidFill>
                <a:schemeClr val="bg1"/>
              </a:solidFill>
            </a:endParaRPr>
          </a:p>
        </p:txBody>
      </p:sp>
      <p:sp>
        <p:nvSpPr>
          <p:cNvPr id="4" name="Slide Number Placeholder 3"/>
          <p:cNvSpPr>
            <a:spLocks noGrp="1"/>
          </p:cNvSpPr>
          <p:nvPr>
            <p:ph type="sldNum" sz="quarter" idx="10"/>
          </p:nvPr>
        </p:nvSpPr>
        <p:spPr/>
        <p:txBody>
          <a:bodyPr/>
          <a:lstStyle/>
          <a:p>
            <a:fld id="{A5DA711A-A772-4D77-92B8-D49BF65C34DD}" type="slidenum">
              <a:rPr lang="en-US" smtClean="0"/>
              <a:t>15</a:t>
            </a:fld>
            <a:endParaRPr lang="en-US"/>
          </a:p>
        </p:txBody>
      </p:sp>
    </p:spTree>
    <p:extLst>
      <p:ext uri="{BB962C8B-B14F-4D97-AF65-F5344CB8AC3E}">
        <p14:creationId xmlns:p14="http://schemas.microsoft.com/office/powerpoint/2010/main" val="1908629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RESNET contracted with the Florida Solar Energy Center to conduct cost-effectiveness analysis of new homes configured to comply with the ERI performance path provisions of the 2015 IECC compared to homes configured to comply with the 2012 IECC.  The analysis was conducted across all IECC Climate Zones with national averages weighted using new home construction starts.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study found that in all cases, compliance with the ERI performance path of the 2015 IECC is cost-effective.  </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Annual savings of the 2015 IECC ERI performance path, averaged across climate zones, is $468. </a:t>
            </a:r>
          </a:p>
          <a:p>
            <a:pPr lvl="0"/>
            <a:r>
              <a:rPr lang="en-US" sz="1200" kern="1200" dirty="0" smtClean="0">
                <a:solidFill>
                  <a:schemeClr val="tx1"/>
                </a:solidFill>
                <a:effectLst/>
                <a:latin typeface="+mn-lt"/>
                <a:ea typeface="+mn-ea"/>
                <a:cs typeface="+mn-cs"/>
              </a:rPr>
              <a:t>Life-cycle cost savings, averaged across climate zones, is $12,784 for the 2015 IECC ERI performance path.</a:t>
            </a:r>
          </a:p>
          <a:p>
            <a:pPr lvl="0"/>
            <a:r>
              <a:rPr lang="en-US" sz="1200" kern="1200" dirty="0" smtClean="0">
                <a:solidFill>
                  <a:schemeClr val="tx1"/>
                </a:solidFill>
                <a:effectLst/>
                <a:latin typeface="+mn-lt"/>
                <a:ea typeface="+mn-ea"/>
                <a:cs typeface="+mn-cs"/>
              </a:rPr>
              <a:t>The Savings-to-investment ratio (SIR), averaged across climate zones, is 1.69</a:t>
            </a:r>
          </a:p>
          <a:p>
            <a:pPr lvl="0"/>
            <a:r>
              <a:rPr lang="en-US" sz="1200" kern="1200" dirty="0" smtClean="0">
                <a:solidFill>
                  <a:schemeClr val="tx1"/>
                </a:solidFill>
                <a:effectLst/>
                <a:latin typeface="+mn-lt"/>
                <a:ea typeface="+mn-ea"/>
                <a:cs typeface="+mn-cs"/>
              </a:rPr>
              <a:t>The Net Present Value (NPV) averaged across climate zones, is $5,219</a:t>
            </a:r>
          </a:p>
        </p:txBody>
      </p:sp>
      <p:sp>
        <p:nvSpPr>
          <p:cNvPr id="4" name="Slide Number Placeholder 3"/>
          <p:cNvSpPr>
            <a:spLocks noGrp="1"/>
          </p:cNvSpPr>
          <p:nvPr>
            <p:ph type="sldNum" sz="quarter" idx="10"/>
          </p:nvPr>
        </p:nvSpPr>
        <p:spPr/>
        <p:txBody>
          <a:bodyPr/>
          <a:lstStyle/>
          <a:p>
            <a:fld id="{A5DA711A-A772-4D77-92B8-D49BF65C34DD}" type="slidenum">
              <a:rPr lang="en-US" smtClean="0"/>
              <a:t>16</a:t>
            </a:fld>
            <a:endParaRPr lang="en-US"/>
          </a:p>
        </p:txBody>
      </p:sp>
    </p:spTree>
    <p:extLst>
      <p:ext uri="{BB962C8B-B14F-4D97-AF65-F5344CB8AC3E}">
        <p14:creationId xmlns:p14="http://schemas.microsoft.com/office/powerpoint/2010/main" val="57012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86"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Implementation Guidelines for the ERI Performance Path are provided for the successful implementation of the ERI approach within a jurisdiction. </a:t>
            </a:r>
            <a:endParaRPr lang="en-US" dirty="0" smtClean="0"/>
          </a:p>
          <a:p>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17</a:t>
            </a:fld>
            <a:endParaRPr lang="en-US"/>
          </a:p>
        </p:txBody>
      </p:sp>
    </p:spTree>
    <p:extLst>
      <p:ext uri="{BB962C8B-B14F-4D97-AF65-F5344CB8AC3E}">
        <p14:creationId xmlns:p14="http://schemas.microsoft.com/office/powerpoint/2010/main" val="867408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ERI compliance path, implemented through the HERS rating process, provides independent, third-party analysis and review of the energy using features of a house that includes: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An initial analysis and preliminary energy rating of the proposed home prior to submitting for permit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Review for compliance with the energy code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On-site inspection of energy features in the home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final energy rating of the home once construction is completed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home complying with the ERI path demonstrates compliance with the IECC.  The thoroughness of the HERS rating process reduces the need for the jurisdiction to conduct plan review and specific inspections focused on compliance with the energy code.  Jurisdictions are encouraged to participate in the rating process as an observer to better understand how the ERI approach, as implemented through a HERS rating, demonstrates compliance with the energy code.</a:t>
            </a:r>
          </a:p>
          <a:p>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18</a:t>
            </a:fld>
            <a:endParaRPr lang="en-US"/>
          </a:p>
        </p:txBody>
      </p:sp>
    </p:spTree>
    <p:extLst>
      <p:ext uri="{BB962C8B-B14F-4D97-AF65-F5344CB8AC3E}">
        <p14:creationId xmlns:p14="http://schemas.microsoft.com/office/powerpoint/2010/main" val="34709127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86"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RESNET HERS rater that provides energy code plan review and inspection verification for a jurisdiction falls under the category of a Special Inspector as defined in Chapter 17, Special Inspections and Tests, of the ICC International Building Code (IBC).   The recommended guidelines follow specific provisions within Chapter 17 that are applicable to the ERI and HERS rating process to ensure compliance with the IECC. </a:t>
            </a:r>
          </a:p>
          <a:p>
            <a:pPr marL="0" marR="0" indent="0" algn="l" defTabSz="914186"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186"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HERS rater should be objective and competent for the work performed.  </a:t>
            </a:r>
          </a:p>
          <a:p>
            <a:pPr marL="0" marR="0" indent="0" algn="l" defTabSz="914186"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HERS rater should also disclose possible conflicts of interest so that objectivity can be confirmed.  RESNET HERS Raters follow the Rating and Home Energy Survey Code of Ethics that stresses the obligation of a home energy rater/auditor to present accurate and unbiased information on energy performance in a professional manner, and disclose any potential conflicts of interest.</a:t>
            </a:r>
            <a:r>
              <a:rPr lang="en-US" dirty="0" smtClean="0">
                <a:effectLst/>
              </a:rPr>
              <a:t> </a:t>
            </a:r>
            <a:r>
              <a:rPr lang="en-US" sz="1200" kern="1200" dirty="0" smtClean="0">
                <a:solidFill>
                  <a:schemeClr val="tx1"/>
                </a:solidFill>
                <a:effectLst/>
                <a:latin typeface="+mn-lt"/>
                <a:ea typeface="+mn-ea"/>
                <a:cs typeface="+mn-cs"/>
              </a:rPr>
              <a:t>http://www.resnet.us/professional/standards/ethics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19</a:t>
            </a:fld>
            <a:endParaRPr lang="en-US"/>
          </a:p>
        </p:txBody>
      </p:sp>
    </p:spTree>
    <p:extLst>
      <p:ext uri="{BB962C8B-B14F-4D97-AF65-F5344CB8AC3E}">
        <p14:creationId xmlns:p14="http://schemas.microsoft.com/office/powerpoint/2010/main" val="1432833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goals of the ERI</a:t>
            </a:r>
            <a:r>
              <a:rPr lang="en-US" baseline="0" dirty="0" smtClean="0"/>
              <a:t> are to:</a:t>
            </a:r>
          </a:p>
          <a:p>
            <a:pPr marL="0" marR="0" lvl="0" indent="0" algn="l" defTabSz="914186" rtl="0" eaLnBrk="1" fontAlgn="auto" latinLnBrk="0" hangingPunct="1">
              <a:lnSpc>
                <a:spcPct val="100000"/>
              </a:lnSpc>
              <a:spcBef>
                <a:spcPts val="0"/>
              </a:spcBef>
              <a:spcAft>
                <a:spcPts val="0"/>
              </a:spcAft>
              <a:buClrTx/>
              <a:buSzTx/>
              <a:buFontTx/>
              <a:buNone/>
              <a:tabLst/>
              <a:defRPr/>
            </a:pPr>
            <a:r>
              <a:rPr lang="en-US" dirty="0" smtClean="0"/>
              <a:t>Increase compliance for residential energy codes</a:t>
            </a:r>
          </a:p>
          <a:p>
            <a:pPr marL="0" marR="0" lvl="0" indent="0" algn="l" defTabSz="914186" rtl="0" eaLnBrk="1" fontAlgn="auto" latinLnBrk="0" hangingPunct="1">
              <a:lnSpc>
                <a:spcPct val="100000"/>
              </a:lnSpc>
              <a:spcBef>
                <a:spcPts val="0"/>
              </a:spcBef>
              <a:spcAft>
                <a:spcPts val="0"/>
              </a:spcAft>
              <a:buClrTx/>
              <a:buSzTx/>
              <a:buFontTx/>
              <a:buNone/>
              <a:tabLst/>
              <a:defRPr/>
            </a:pPr>
            <a:r>
              <a:rPr lang="en-US" dirty="0" smtClean="0"/>
              <a:t>Increase building energy savings through increased compliance</a:t>
            </a:r>
          </a:p>
          <a:p>
            <a:pPr marL="0" marR="0" lvl="0" indent="0" algn="l" defTabSz="914186" rtl="0" eaLnBrk="1" fontAlgn="auto" latinLnBrk="0" hangingPunct="1">
              <a:lnSpc>
                <a:spcPct val="100000"/>
              </a:lnSpc>
              <a:spcBef>
                <a:spcPts val="0"/>
              </a:spcBef>
              <a:spcAft>
                <a:spcPts val="0"/>
              </a:spcAft>
              <a:buClrTx/>
              <a:buSzTx/>
              <a:buFontTx/>
              <a:buNone/>
              <a:tabLst/>
              <a:defRPr/>
            </a:pPr>
            <a:r>
              <a:rPr lang="en-US" dirty="0" smtClean="0"/>
              <a:t>Complement existing performance-based residential efficiency programs</a:t>
            </a:r>
          </a:p>
          <a:p>
            <a:pPr marL="0" marR="0" lvl="0" indent="0" algn="l" defTabSz="914186" rtl="0" eaLnBrk="1" fontAlgn="auto" latinLnBrk="0" hangingPunct="1">
              <a:lnSpc>
                <a:spcPct val="100000"/>
              </a:lnSpc>
              <a:spcBef>
                <a:spcPts val="0"/>
              </a:spcBef>
              <a:spcAft>
                <a:spcPts val="0"/>
              </a:spcAft>
              <a:buClrTx/>
              <a:buSzTx/>
              <a:buFontTx/>
              <a:buNone/>
              <a:tabLst/>
              <a:defRPr/>
            </a:pPr>
            <a:r>
              <a:rPr lang="en-US" dirty="0" smtClean="0"/>
              <a:t>Create</a:t>
            </a:r>
            <a:r>
              <a:rPr lang="en-US" baseline="0" dirty="0" smtClean="0"/>
              <a:t> cost-effective retrofit and new build strategies to exceed minimum code requirements</a:t>
            </a:r>
          </a:p>
          <a:p>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2</a:t>
            </a:fld>
            <a:endParaRPr lang="en-US"/>
          </a:p>
        </p:txBody>
      </p:sp>
    </p:spTree>
    <p:extLst>
      <p:ext uri="{BB962C8B-B14F-4D97-AF65-F5344CB8AC3E}">
        <p14:creationId xmlns:p14="http://schemas.microsoft.com/office/powerpoint/2010/main" val="1388750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HERS Rater should provide information to demonstrate that they are experienced and educated in conducting, supervising and evaluating a HERS rating.  Certifications should be provided to demonstrate that they meet the intent of this requirement.  The following RESNET HERS certifications demonstrate competency in this field:</a:t>
            </a:r>
          </a:p>
          <a:p>
            <a:pPr lvl="0"/>
            <a:r>
              <a:rPr lang="en-US" sz="1200" kern="1200" dirty="0" smtClean="0">
                <a:solidFill>
                  <a:schemeClr val="tx1"/>
                </a:solidFill>
                <a:effectLst/>
                <a:latin typeface="+mn-lt"/>
                <a:ea typeface="+mn-ea"/>
                <a:cs typeface="+mn-cs"/>
              </a:rPr>
              <a:t>Home Energy Rater Certification</a:t>
            </a:r>
          </a:p>
          <a:p>
            <a:pPr lvl="0"/>
            <a:r>
              <a:rPr lang="en-US" sz="1200" kern="1200" dirty="0" smtClean="0">
                <a:solidFill>
                  <a:schemeClr val="tx1"/>
                </a:solidFill>
                <a:effectLst/>
                <a:latin typeface="+mn-lt"/>
                <a:ea typeface="+mn-ea"/>
                <a:cs typeface="+mn-cs"/>
              </a:rPr>
              <a:t>Rating Field Inspector Certification (can only provide the infield testing and inspection but are not certified to provide an ERI)</a:t>
            </a:r>
          </a:p>
          <a:p>
            <a:r>
              <a:rPr lang="en-US" sz="1200" kern="1200" dirty="0" smtClean="0">
                <a:solidFill>
                  <a:schemeClr val="tx1"/>
                </a:solidFill>
                <a:effectLst/>
                <a:latin typeface="+mn-lt"/>
                <a:ea typeface="+mn-ea"/>
                <a:cs typeface="+mn-cs"/>
              </a:rPr>
              <a:t>Qualifications for each certification level is found in the Mortgage Industry National Home Energy Rating Systems Standard</a:t>
            </a:r>
          </a:p>
          <a:p>
            <a:r>
              <a:rPr lang="en-US" sz="1200" kern="1200" dirty="0" smtClean="0">
                <a:solidFill>
                  <a:schemeClr val="tx1"/>
                </a:solidFill>
                <a:effectLst/>
                <a:latin typeface="+mn-lt"/>
                <a:ea typeface="+mn-ea"/>
                <a:cs typeface="+mn-cs"/>
              </a:rPr>
              <a:t>The HERS rater should also demonstrate their knowledge of the residential provisions of the IECC.  This is accomplished by holding the ICC IECC Residential Energy Inspector/Plan Examiner certification.  In addition, the HERS rater must have knowledge of any state or local jurisdiction amendments to the IECC.</a:t>
            </a:r>
          </a:p>
          <a:p>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20</a:t>
            </a:fld>
            <a:endParaRPr lang="en-US"/>
          </a:p>
        </p:txBody>
      </p:sp>
    </p:spTree>
    <p:extLst>
      <p:ext uri="{BB962C8B-B14F-4D97-AF65-F5344CB8AC3E}">
        <p14:creationId xmlns:p14="http://schemas.microsoft.com/office/powerpoint/2010/main" val="1506723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As required by the IBC, records should be kept of all inspections and should be provided to the building official upon request.  </a:t>
            </a:r>
          </a:p>
          <a:p>
            <a:endParaRPr lang="en-US" sz="1200" b="0" i="0" kern="1200" dirty="0" smtClean="0">
              <a:solidFill>
                <a:schemeClr val="tx1"/>
              </a:solidFill>
              <a:effectLst/>
              <a:latin typeface="+mn-lt"/>
              <a:ea typeface="+mn-ea"/>
              <a:cs typeface="+mn-cs"/>
            </a:endParaRPr>
          </a:p>
          <a:p>
            <a:pPr marL="0" lvl="0" indent="0">
              <a:buFont typeface="Arial" panose="020B0604020202020204" pitchFamily="34" charset="0"/>
              <a:buNone/>
            </a:pPr>
            <a:r>
              <a:rPr lang="en-US" sz="1200" b="0" i="0" kern="1200" dirty="0" smtClean="0">
                <a:solidFill>
                  <a:schemeClr val="tx1"/>
                </a:solidFill>
                <a:effectLst/>
                <a:latin typeface="+mn-lt"/>
                <a:ea typeface="+mn-ea"/>
                <a:cs typeface="+mn-cs"/>
              </a:rPr>
              <a:t>The Approved Rating Software Tool that is defined in ANSI/RESNET 301-20143(301-2014) will generate reports and must have the following information:</a:t>
            </a:r>
          </a:p>
          <a:p>
            <a:pPr marL="0" lvl="0" indent="0">
              <a:buFont typeface="Arial" panose="020B0604020202020204" pitchFamily="34" charset="0"/>
              <a:buNone/>
            </a:pPr>
            <a:endParaRPr lang="en-US" sz="1200" b="0" i="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dirty="0" smtClean="0"/>
              <a:t>Property location, including city, state, zip code, street address or community/subdivision name and lot number and Plan Name for the Rating</a:t>
            </a:r>
          </a:p>
          <a:p>
            <a:pPr marL="285750" lvl="0" indent="-285750">
              <a:buFont typeface="Arial" panose="020B0604020202020204" pitchFamily="34" charset="0"/>
              <a:buChar char="•"/>
            </a:pPr>
            <a:r>
              <a:rPr lang="en-US" sz="1200" dirty="0" smtClean="0"/>
              <a:t>Name and contact information (phone number and email address) of the Certified Rater conducting the rating</a:t>
            </a:r>
          </a:p>
          <a:p>
            <a:pPr marL="285750" lvl="0" indent="-285750">
              <a:buFont typeface="Arial" panose="020B0604020202020204" pitchFamily="34" charset="0"/>
              <a:buChar char="•"/>
            </a:pPr>
            <a:r>
              <a:rPr lang="en-US" sz="1200" dirty="0" smtClean="0"/>
              <a:t>Name, mailing address and telephone number of the Approved Rating Quality Assurance (Q/A) Provider under whose auspices the Rater is certified</a:t>
            </a:r>
          </a:p>
          <a:p>
            <a:pPr marL="285750" lvl="0" indent="-285750">
              <a:buFont typeface="Arial" panose="020B0604020202020204" pitchFamily="34" charset="0"/>
              <a:buChar char="•"/>
            </a:pPr>
            <a:r>
              <a:rPr lang="en-US" sz="1200" dirty="0" smtClean="0"/>
              <a:t>Date the Rating was conducted</a:t>
            </a:r>
          </a:p>
          <a:p>
            <a:pPr marL="285750" lvl="0" indent="-285750" eaLnBrk="0" hangingPunct="0">
              <a:buFont typeface="Arial" panose="020B0604020202020204" pitchFamily="34" charset="0"/>
              <a:buChar char="•"/>
            </a:pPr>
            <a:r>
              <a:rPr lang="en-US" sz="1200" dirty="0" smtClean="0"/>
              <a:t>Name of the Approved Software Rating Tool (including version number) used to determine the Rating</a:t>
            </a:r>
          </a:p>
          <a:p>
            <a:pPr marL="285750" lvl="0" indent="-285750" eaLnBrk="0" hangingPunct="0">
              <a:buFont typeface="Arial" panose="020B0604020202020204" pitchFamily="34" charset="0"/>
              <a:buChar char="•"/>
            </a:pPr>
            <a:r>
              <a:rPr lang="en-US" sz="1200" dirty="0" smtClean="0"/>
              <a:t>In addition, the rating report must have the following statement in no less than 10 point font:</a:t>
            </a:r>
          </a:p>
          <a:p>
            <a:pPr eaLnBrk="0" hangingPunct="0"/>
            <a:r>
              <a:rPr lang="en-US" sz="1200" i="1" dirty="0" smtClean="0"/>
              <a:t>“The Home Energy Rating Standard Disclosure for this home is available from the Rating Provider.”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21</a:t>
            </a:fld>
            <a:endParaRPr lang="en-US"/>
          </a:p>
        </p:txBody>
      </p:sp>
    </p:spTree>
    <p:extLst>
      <p:ext uri="{BB962C8B-B14F-4D97-AF65-F5344CB8AC3E}">
        <p14:creationId xmlns:p14="http://schemas.microsoft.com/office/powerpoint/2010/main" val="20020922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hangingPunct="0"/>
            <a:r>
              <a:rPr lang="en-US" sz="1200" b="1" kern="1200" dirty="0" smtClean="0">
                <a:solidFill>
                  <a:schemeClr val="tx1"/>
                </a:solidFill>
                <a:effectLst/>
                <a:latin typeface="+mn-lt"/>
                <a:ea typeface="+mn-ea"/>
                <a:cs typeface="+mn-cs"/>
              </a:rPr>
              <a:t>Home</a:t>
            </a:r>
            <a:r>
              <a:rPr lang="en-US" sz="1200" b="1" kern="1200" baseline="0" dirty="0" smtClean="0">
                <a:solidFill>
                  <a:schemeClr val="tx1"/>
                </a:solidFill>
                <a:effectLst/>
                <a:latin typeface="+mn-lt"/>
                <a:ea typeface="+mn-ea"/>
                <a:cs typeface="+mn-cs"/>
              </a:rPr>
              <a:t> Ratings</a:t>
            </a:r>
            <a:endParaRPr lang="en-US" sz="1200" b="1" kern="1200" dirty="0" smtClean="0">
              <a:solidFill>
                <a:schemeClr val="tx1"/>
              </a:solidFill>
              <a:effectLst/>
              <a:latin typeface="+mn-lt"/>
              <a:ea typeface="+mn-ea"/>
              <a:cs typeface="+mn-cs"/>
            </a:endParaRPr>
          </a:p>
          <a:p>
            <a:pPr eaLnBrk="0" hangingPunct="0"/>
            <a:r>
              <a:rPr lang="en-US" sz="1200" kern="1200" dirty="0" smtClean="0">
                <a:solidFill>
                  <a:schemeClr val="tx1"/>
                </a:solidFill>
                <a:effectLst/>
                <a:latin typeface="+mn-lt"/>
                <a:ea typeface="+mn-ea"/>
                <a:cs typeface="+mn-cs"/>
              </a:rPr>
              <a:t>Documentation should be submitted to the building official for the following ratings:</a:t>
            </a:r>
          </a:p>
          <a:p>
            <a:pPr eaLnBrk="0" hangingPunct="0"/>
            <a:endParaRPr lang="en-US" sz="1200" kern="1200" dirty="0" smtClean="0">
              <a:solidFill>
                <a:schemeClr val="tx1"/>
              </a:solidFill>
              <a:effectLst/>
              <a:latin typeface="+mn-lt"/>
              <a:ea typeface="+mn-ea"/>
              <a:cs typeface="+mn-cs"/>
            </a:endParaRPr>
          </a:p>
          <a:p>
            <a:pPr eaLnBrk="0" hangingPunct="0"/>
            <a:r>
              <a:rPr lang="en-US" sz="1200" kern="1200" dirty="0" smtClean="0">
                <a:solidFill>
                  <a:schemeClr val="tx1"/>
                </a:solidFill>
                <a:effectLst/>
                <a:latin typeface="+mn-lt"/>
                <a:ea typeface="+mn-ea"/>
                <a:cs typeface="+mn-cs"/>
              </a:rPr>
              <a:t>Projected Rating:  This rating shall be determined from the building plans that accounts for construction specifications, planned location and orientation of the home.  Guidelines for generating the projected ratings are included in ANSI/RESNET 301-2014.  Guidelines are also available for generating ratings for multifamily (3 stories and less) buildings in the RESNET Guidelines for Multifamily Energy Ratings.   The projected rating should be provided as part of the plan submittal for permit.  The HERS rating must be equal to or less than the maximum ERI referenced in the IECC. </a:t>
            </a:r>
          </a:p>
          <a:p>
            <a:pPr eaLnBrk="0" hangingPunct="0"/>
            <a:endParaRPr lang="en-US" sz="1200" kern="1200" dirty="0" smtClean="0">
              <a:solidFill>
                <a:schemeClr val="tx1"/>
              </a:solidFill>
              <a:effectLst/>
              <a:latin typeface="+mn-lt"/>
              <a:ea typeface="+mn-ea"/>
              <a:cs typeface="+mn-cs"/>
            </a:endParaRPr>
          </a:p>
          <a:p>
            <a:pPr eaLnBrk="0" hangingPunct="0"/>
            <a:r>
              <a:rPr lang="en-US" sz="1200" kern="1200" dirty="0" smtClean="0">
                <a:solidFill>
                  <a:schemeClr val="tx1"/>
                </a:solidFill>
                <a:effectLst/>
                <a:latin typeface="+mn-lt"/>
                <a:ea typeface="+mn-ea"/>
                <a:cs typeface="+mn-cs"/>
              </a:rPr>
              <a:t>Confirmed Rating:   This rating shall be determined from field verified values.   The HERS Rating from the confirmed rating must be equal to or less than the maximum ERI referenced in the IECC.  The confirmed rating will be provided to the building official prior to issuance of the certificate of occupancy.     </a:t>
            </a:r>
          </a:p>
          <a:p>
            <a:pPr eaLnBrk="0" hangingPunct="0"/>
            <a:endParaRPr lang="en-US" sz="1200" kern="1200" dirty="0" smtClean="0">
              <a:solidFill>
                <a:schemeClr val="tx1"/>
              </a:solidFill>
              <a:effectLst/>
              <a:latin typeface="+mn-lt"/>
              <a:ea typeface="+mn-ea"/>
              <a:cs typeface="+mn-cs"/>
            </a:endParaRPr>
          </a:p>
          <a:p>
            <a:pPr eaLnBrk="0" hangingPunct="0"/>
            <a:r>
              <a:rPr lang="en-US" sz="1200" kern="1200" dirty="0" smtClean="0">
                <a:solidFill>
                  <a:schemeClr val="tx1"/>
                </a:solidFill>
                <a:effectLst/>
                <a:latin typeface="+mn-lt"/>
                <a:ea typeface="+mn-ea"/>
                <a:cs typeface="+mn-cs"/>
              </a:rPr>
              <a:t>Sampled Rating (Option):   Chapter 6 of the Mortgage Industry National Home Energy Rating Systems Standards outline a process by which homes can be rated using a sample testing and inspection process.  This formal process has been in place since 2008 and is recognized by the US Environmental Protection Agency, US Department of Energy, and Internal Revenue Service.  Raters working with a RESNET Accredited Sampling Provider are eligible to oversee and conduct a sampling process that follows Chapter 6.   </a:t>
            </a:r>
          </a:p>
          <a:p>
            <a:endParaRPr lang="en-US" dirty="0" smtClean="0"/>
          </a:p>
          <a:p>
            <a:pPr marL="0" marR="0" indent="0" algn="l" defTabSz="914186"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Mandatory Requirements</a:t>
            </a:r>
            <a:r>
              <a:rPr lang="en-US" sz="1200" kern="1200" dirty="0" smtClean="0">
                <a:solidFill>
                  <a:schemeClr val="tx1"/>
                </a:solidFill>
                <a:effectLst/>
                <a:latin typeface="+mn-lt"/>
                <a:ea typeface="+mn-ea"/>
                <a:cs typeface="+mn-cs"/>
              </a:rPr>
              <a:t>.  </a:t>
            </a:r>
          </a:p>
          <a:p>
            <a:pPr marL="0" marR="0" indent="0" algn="l" defTabSz="914186"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Documentation must be provided to the building official demonstrating that the mandatory requirements contained in the residential provisions of the 2015 IECC have been met.  This includes meeting the minimum requirements of the building envelope, heating and cooling, water heating and lighting systems. Documentation must also be provided that demonstrates that the building envelope meets the minimum insulation and glazing requirements as defined in the 2009 IECC. </a:t>
            </a:r>
          </a:p>
          <a:p>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22</a:t>
            </a:fld>
            <a:endParaRPr lang="en-US"/>
          </a:p>
        </p:txBody>
      </p:sp>
    </p:spTree>
    <p:extLst>
      <p:ext uri="{BB962C8B-B14F-4D97-AF65-F5344CB8AC3E}">
        <p14:creationId xmlns:p14="http://schemas.microsoft.com/office/powerpoint/2010/main" val="3443944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186" rtl="0" eaLnBrk="1" fontAlgn="auto" latinLnBrk="0" hangingPunct="1">
              <a:lnSpc>
                <a:spcPct val="100000"/>
              </a:lnSpc>
              <a:spcBef>
                <a:spcPts val="0"/>
              </a:spcBef>
              <a:spcAft>
                <a:spcPts val="0"/>
              </a:spcAft>
              <a:buClrTx/>
              <a:buSzTx/>
              <a:buFontTx/>
              <a:buNone/>
              <a:tabLst/>
              <a:defRPr/>
            </a:pPr>
            <a:r>
              <a:rPr lang="en-US" dirty="0" smtClean="0"/>
              <a:t>The Mortgage Industry National Home Energy Rating Systems Standard includes the requirements for a quality assurance review that must be conducted by a QA Designee. The QA Designee must not be involved in any part of the rating or inspection on the home. The greater of one (1) home or ten percent (10%) of each Rater’s annual total of homes must be reviewed.</a:t>
            </a:r>
          </a:p>
          <a:p>
            <a:pPr marL="0" marR="0" lvl="1" indent="0" algn="l" defTabSz="914186"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186" rtl="0" eaLnBrk="1" fontAlgn="auto" latinLnBrk="0" hangingPunct="1">
              <a:lnSpc>
                <a:spcPct val="100000"/>
              </a:lnSpc>
              <a:spcBef>
                <a:spcPts val="0"/>
              </a:spcBef>
              <a:spcAft>
                <a:spcPts val="0"/>
              </a:spcAft>
              <a:buClrTx/>
              <a:buSzTx/>
              <a:buFontTx/>
              <a:buNone/>
              <a:tabLst/>
              <a:defRPr/>
            </a:pPr>
            <a:r>
              <a:rPr lang="en-US" dirty="0" smtClean="0"/>
              <a:t>The building official should require that documentation be provided to the homeowners that states their house may be selected for a quality assurance review to ensure that the home meets the minimum requirements of the rating process. The building official should be notified by the HERS Rater when a home is selected for a quality assurance review and also receive a copy of the quality assurance report. </a:t>
            </a:r>
          </a:p>
          <a:p>
            <a:endParaRPr lang="en-US" dirty="0" smtClean="0"/>
          </a:p>
        </p:txBody>
      </p:sp>
      <p:sp>
        <p:nvSpPr>
          <p:cNvPr id="4" name="Slide Number Placeholder 3"/>
          <p:cNvSpPr>
            <a:spLocks noGrp="1"/>
          </p:cNvSpPr>
          <p:nvPr>
            <p:ph type="sldNum" sz="quarter" idx="10"/>
          </p:nvPr>
        </p:nvSpPr>
        <p:spPr/>
        <p:txBody>
          <a:bodyPr/>
          <a:lstStyle/>
          <a:p>
            <a:fld id="{A5DA711A-A772-4D77-92B8-D49BF65C34DD}" type="slidenum">
              <a:rPr lang="en-US" smtClean="0"/>
              <a:t>23</a:t>
            </a:fld>
            <a:endParaRPr lang="en-US"/>
          </a:p>
        </p:txBody>
      </p:sp>
    </p:spTree>
    <p:extLst>
      <p:ext uri="{BB962C8B-B14F-4D97-AF65-F5344CB8AC3E}">
        <p14:creationId xmlns:p14="http://schemas.microsoft.com/office/powerpoint/2010/main" val="30372367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86"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Nationwide, seven states have incorporated a HERS Index Score option into their residential building energy codes thus far: Arkansas, Colorado, Idaho, Kansas, Massachusetts, New York and New Mexico. The HERS programs in these states and jurisdictions serve as examples of the successful implementation of an ERI performance requirement. For a complete list of jurisdictions that have incorporated the RESNET HERS Index Score into their building energy codes, see </a:t>
            </a:r>
            <a:r>
              <a:rPr lang="en-US" sz="1200" u="sng" kern="1200" dirty="0" smtClean="0">
                <a:solidFill>
                  <a:schemeClr val="tx1"/>
                </a:solidFill>
                <a:effectLst/>
                <a:latin typeface="+mn-lt"/>
                <a:ea typeface="+mn-ea"/>
                <a:cs typeface="+mn-cs"/>
                <a:hlinkClick r:id="rId3"/>
              </a:rPr>
              <a:t>http://www.resnet.us/professional/main/Hers_index_and_energy_codes</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24</a:t>
            </a:fld>
            <a:endParaRPr lang="en-US"/>
          </a:p>
        </p:txBody>
      </p:sp>
    </p:spTree>
    <p:extLst>
      <p:ext uri="{BB962C8B-B14F-4D97-AF65-F5344CB8AC3E}">
        <p14:creationId xmlns:p14="http://schemas.microsoft.com/office/powerpoint/2010/main" val="30058228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2009, through the urging of the Department of Energy Resources and various local jurisdictions, Massachusetts adopted the HERS performance path as a code compliance option under its Stretch Energy Code, or above code residential program. The stretch code is included in the Massachusetts code as Appendix 115AA and although it is based on the 2009 IECC, it requires approximately 20% greater building energy efficiency.</a:t>
            </a:r>
          </a:p>
          <a:p>
            <a:endParaRPr lang="en-US" sz="1200" kern="1200" dirty="0" smtClean="0">
              <a:solidFill>
                <a:schemeClr val="tx1"/>
              </a:solidFill>
              <a:effectLst/>
              <a:latin typeface="+mn-lt"/>
              <a:ea typeface="+mn-ea"/>
              <a:cs typeface="+mn-cs"/>
            </a:endParaRPr>
          </a:p>
          <a:p>
            <a:pPr marL="0" marR="0" indent="0" algn="l" defTabSz="914186"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Since the stretch code was enacted, 142 jurisdictions throughout Massachusetts have adopted the code, resulting in the rating of over 7,000 homes using the HERS Index.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of July 1, 2014, the standard “non-stretch” provisions of the Massachusetts’ energy code will be based on the 2012 IECC. The stretch code will continue to be based on the 2009 IECC with amendments until the stretch code is updated.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25</a:t>
            </a:fld>
            <a:endParaRPr lang="en-US"/>
          </a:p>
        </p:txBody>
      </p:sp>
    </p:spTree>
    <p:extLst>
      <p:ext uri="{BB962C8B-B14F-4D97-AF65-F5344CB8AC3E}">
        <p14:creationId xmlns:p14="http://schemas.microsoft.com/office/powerpoint/2010/main" val="34719751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stretch code requires new residential buildings 3-stories or less, including multi-family units, to meet an energy performance standard using the HERS Index based on house size: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Homes 3,000 ft</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or larger – HERS Index of less than or equal to 65</a:t>
            </a:r>
          </a:p>
          <a:p>
            <a:r>
              <a:rPr lang="en-US" sz="1200" kern="1200" dirty="0" smtClean="0">
                <a:solidFill>
                  <a:schemeClr val="tx1"/>
                </a:solidFill>
                <a:effectLst/>
                <a:latin typeface="+mn-lt"/>
                <a:ea typeface="+mn-ea"/>
                <a:cs typeface="+mn-cs"/>
              </a:rPr>
              <a:t>Homes smaller than 3,000 ft</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 HERS Index of less than or equal to 70</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Existing home alterations, renovations and repairs that choose to use the performance option must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achieve the following HERS rating requirements: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Existing homes 2,000 ft</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or larger – HERS Index of less than or equal to 80</a:t>
            </a:r>
          </a:p>
          <a:p>
            <a:r>
              <a:rPr lang="en-US" sz="1200" kern="1200" dirty="0" smtClean="0">
                <a:solidFill>
                  <a:schemeClr val="tx1"/>
                </a:solidFill>
                <a:effectLst/>
                <a:latin typeface="+mn-lt"/>
                <a:ea typeface="+mn-ea"/>
                <a:cs typeface="+mn-cs"/>
              </a:rPr>
              <a:t>Existing homes less than 2,000 ft</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 HERS Index of less than or equal to 85</a:t>
            </a:r>
          </a:p>
          <a:p>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26</a:t>
            </a:fld>
            <a:endParaRPr lang="en-US"/>
          </a:p>
        </p:txBody>
      </p:sp>
    </p:spTree>
    <p:extLst>
      <p:ext uri="{BB962C8B-B14F-4D97-AF65-F5344CB8AC3E}">
        <p14:creationId xmlns:p14="http://schemas.microsoft.com/office/powerpoint/2010/main" val="39978314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stretch code has been widely accepted throughout Massachusetts. Jurisdictions may choose to enforce the base code or adopt the stretch code as the mandatory energy code. To date, 142 jurisdictions have adopted the stretch code, resulting in the rating of over 7,000 homes using the HERS Index.  The average score of all of the homes is currently 59, just five points below the national average.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Utilities are also encouraging the adoption of the stretch code. Initially, the Department of Energy Resources provided full support, including training and education, for the HERS program. However, due to the success and widespread adoption of the stretch code, utilities are now leading training programs and providing education to building officials and decision makers throughout the state.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27</a:t>
            </a:fld>
            <a:endParaRPr lang="en-US"/>
          </a:p>
        </p:txBody>
      </p:sp>
    </p:spTree>
    <p:extLst>
      <p:ext uri="{BB962C8B-B14F-4D97-AF65-F5344CB8AC3E}">
        <p14:creationId xmlns:p14="http://schemas.microsoft.com/office/powerpoint/2010/main" val="6710479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city of Newton was the first jurisdiction in Massachusetts to adopt the HERS stretch code as a part of its energy code. Leading by example, the city has been highly successful in incorporating the code; to date, over 230 homes have been HERS rated under the stretch code.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Newton’s HERS stretch code is mandatory and was shepherded in by a building commissioner who emphasized the importance of such a program. As such, there were very few issues with its inception and implementation. </a:t>
            </a:r>
          </a:p>
          <a:p>
            <a:r>
              <a:rPr lang="en-US" sz="1200" kern="1200" dirty="0" smtClean="0">
                <a:solidFill>
                  <a:schemeClr val="tx1"/>
                </a:solidFill>
                <a:effectLst/>
                <a:latin typeface="+mn-lt"/>
                <a:ea typeface="+mn-ea"/>
                <a:cs typeface="+mn-cs"/>
              </a:rPr>
              <a:t>According to a local building official, the success of Newton’s stretch code can be attributed to the decision to adopt the code in its entirety at the very start of the statewide program. By appealing to the sense of civic duty, as well as the enthusiasm regarding the stretch code in the town leadership, Newton was in an excellent position to act as the leader within Massachusetts.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projects that either require or opt into the HERS performance path, local HERS raters have stepped up and have taken the lead in performing HERS audits, both alleviating some of the workload in the building department as well as maintaining the high level of standards Newton homeowners have come to expect. </a:t>
            </a:r>
          </a:p>
          <a:p>
            <a:endParaRPr lang="en-US" dirty="0" smtClean="0"/>
          </a:p>
          <a:p>
            <a:pPr marL="0" marR="0" indent="0" algn="l" defTabSz="914186"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Due to the aggressive nature of the program, over 61% of the homes rated since the beginning of the program have received HERS scores better than the state average. Furthermore, over 72% of the homes rated have scored better than the national HERS average. </a:t>
            </a:r>
          </a:p>
          <a:p>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28</a:t>
            </a:fld>
            <a:endParaRPr lang="en-US"/>
          </a:p>
        </p:txBody>
      </p:sp>
    </p:spTree>
    <p:extLst>
      <p:ext uri="{BB962C8B-B14F-4D97-AF65-F5344CB8AC3E}">
        <p14:creationId xmlns:p14="http://schemas.microsoft.com/office/powerpoint/2010/main" val="35448707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New Mexico also adopted the HERS Index statewide as a compliance option to the 2009 IECC and several jurisdictions are now requiring new residential construction to receive a HERS rating. The City of Santa Fe, for example, requires HERS ratings for all residential construction as part of the Santa Fe Residential Green Building Code.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program began in 2006 when Santa Fe mandated that all new residential construction receive a HERS rating. The initial program</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did not require homes to achieve a particular score and it wasn’t until January 1, 2008, that all new residential single family homes were required to meet specific target HERS scores as outlined in the green code.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Santa Fe’s HERS index threshold was built on the levels set in the National Green Builder Standard and is based on the size of the home being rated. Homes that are 3,000 square feet or less are required to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achieve a HERS Index of 70 or better. The required scores are then tiered based on square footage, with homes greater than 10,000 square feet required to have a HERS rating of 0 or better.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HERS requirement in the Santa Fe’s green code applies to all new single-family units, both attached and detached, including guest houses.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date, over 900 homes have been HERS rated under the requirement to achieve a HERS rating of 70 or better.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estimated that the initial first cost increase of a home built to a HERS score of 70 is 2-4% over a home that was not building to the HERS requirements. </a:t>
            </a:r>
          </a:p>
          <a:p>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29</a:t>
            </a:fld>
            <a:endParaRPr lang="en-US"/>
          </a:p>
        </p:txBody>
      </p:sp>
    </p:spTree>
    <p:extLst>
      <p:ext uri="{BB962C8B-B14F-4D97-AF65-F5344CB8AC3E}">
        <p14:creationId xmlns:p14="http://schemas.microsoft.com/office/powerpoint/2010/main" val="1929106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86" rtl="0" eaLnBrk="1" fontAlgn="auto" latinLnBrk="0" hangingPunct="1">
              <a:lnSpc>
                <a:spcPct val="100000"/>
              </a:lnSpc>
              <a:spcBef>
                <a:spcPts val="0"/>
              </a:spcBef>
              <a:spcAft>
                <a:spcPts val="0"/>
              </a:spcAft>
              <a:buClrTx/>
              <a:buSzTx/>
              <a:buFontTx/>
              <a:buNone/>
              <a:tabLst/>
              <a:defRPr/>
            </a:pPr>
            <a:r>
              <a:rPr lang="en-US" dirty="0" smtClean="0"/>
              <a:t>What is the ERI Performance Path?</a:t>
            </a:r>
          </a:p>
          <a:p>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3</a:t>
            </a:fld>
            <a:endParaRPr lang="en-US"/>
          </a:p>
        </p:txBody>
      </p:sp>
    </p:spTree>
    <p:extLst>
      <p:ext uri="{BB962C8B-B14F-4D97-AF65-F5344CB8AC3E}">
        <p14:creationId xmlns:p14="http://schemas.microsoft.com/office/powerpoint/2010/main" val="18961100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86"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Residential HERS scores are determined by a certified HERS rater that has completed training through a RESNET Accredited Rater Training Provider as well as a number of additional training courses developed by Santa Fe Community College and required by the building department, including a thermal bypass course and an advanced </a:t>
            </a:r>
            <a:r>
              <a:rPr lang="en-US" sz="1200" kern="1200" dirty="0" err="1" smtClean="0">
                <a:solidFill>
                  <a:schemeClr val="tx1"/>
                </a:solidFill>
                <a:effectLst/>
                <a:latin typeface="+mn-lt"/>
                <a:ea typeface="+mn-ea"/>
                <a:cs typeface="+mn-cs"/>
              </a:rPr>
              <a:t>RemRate</a:t>
            </a:r>
            <a:r>
              <a:rPr lang="en-US" sz="1200" kern="1200" dirty="0" smtClean="0">
                <a:solidFill>
                  <a:schemeClr val="tx1"/>
                </a:solidFill>
                <a:effectLst/>
                <a:latin typeface="+mn-lt"/>
                <a:ea typeface="+mn-ea"/>
                <a:cs typeface="+mn-cs"/>
              </a:rPr>
              <a:t> class that covers energy code components specific to New Mexico, such as </a:t>
            </a:r>
            <a:r>
              <a:rPr lang="en-US" sz="1200" kern="1200" dirty="0" err="1" smtClean="0">
                <a:solidFill>
                  <a:schemeClr val="tx1"/>
                </a:solidFill>
                <a:effectLst/>
                <a:latin typeface="+mn-lt"/>
                <a:ea typeface="+mn-ea"/>
                <a:cs typeface="+mn-cs"/>
              </a:rPr>
              <a:t>trombe</a:t>
            </a:r>
            <a:r>
              <a:rPr lang="en-US" sz="1200" kern="1200" dirty="0" smtClean="0">
                <a:solidFill>
                  <a:schemeClr val="tx1"/>
                </a:solidFill>
                <a:effectLst/>
                <a:latin typeface="+mn-lt"/>
                <a:ea typeface="+mn-ea"/>
                <a:cs typeface="+mn-cs"/>
              </a:rPr>
              <a:t> walls and adobe. In addition, HERS raters must correctly perform a blower door and duct blaster test as part of the required field test.  </a:t>
            </a:r>
          </a:p>
          <a:p>
            <a:pPr marL="0" marR="0" indent="0" algn="l" defTabSz="914186"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186"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Homes receive a HERS score in two phases. A preliminary HERS index is prepared based on the building plans and is submitted along with Santa Fe’s residential checklist to obtain a building permit.  A final HERS rating is prepared once the home is nearly complete and all assumptions in the preliminary HERS index have been verified. The final HERS index score must be submitted before a Certificate of Occupancy can be issued.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30</a:t>
            </a:fld>
            <a:endParaRPr lang="en-US"/>
          </a:p>
        </p:txBody>
      </p:sp>
    </p:spTree>
    <p:extLst>
      <p:ext uri="{BB962C8B-B14F-4D97-AF65-F5344CB8AC3E}">
        <p14:creationId xmlns:p14="http://schemas.microsoft.com/office/powerpoint/2010/main" val="10871127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86"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report, similar to the</a:t>
            </a:r>
            <a:r>
              <a:rPr lang="en-US" sz="1200" kern="1200" baseline="0" dirty="0" smtClean="0">
                <a:solidFill>
                  <a:schemeClr val="tx1"/>
                </a:solidFill>
                <a:effectLst/>
                <a:latin typeface="+mn-lt"/>
                <a:ea typeface="+mn-ea"/>
                <a:cs typeface="+mn-cs"/>
              </a:rPr>
              <a:t> shown here, </a:t>
            </a:r>
            <a:r>
              <a:rPr lang="en-US" sz="1200" kern="1200" dirty="0" smtClean="0">
                <a:solidFill>
                  <a:schemeClr val="tx1"/>
                </a:solidFill>
                <a:effectLst/>
                <a:latin typeface="+mn-lt"/>
                <a:ea typeface="+mn-ea"/>
                <a:cs typeface="+mn-cs"/>
              </a:rPr>
              <a:t>that reflects the final HERS score is posted in the window of the rated home prior to the issuance of a Certificate of Occupancy and may only be removed by the first occupant.</a:t>
            </a:r>
          </a:p>
          <a:p>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31</a:t>
            </a:fld>
            <a:endParaRPr lang="en-US"/>
          </a:p>
        </p:txBody>
      </p:sp>
    </p:spTree>
    <p:extLst>
      <p:ext uri="{BB962C8B-B14F-4D97-AF65-F5344CB8AC3E}">
        <p14:creationId xmlns:p14="http://schemas.microsoft.com/office/powerpoint/2010/main" val="13297953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Santa Fe’s inventive approach to incorporating the HERS index into a mandatory green building code has fostered a number of best practices for other cities and jurisdictions to follow. Requiring that all new construction receive a HERS rating during the initial stages of the program worked well to familiarize builders with the process of obtaining a target HERS score. Since there was initially no set HERS score, builders could learn through trial and error how to achieve low ratings and Santa Fe could establish a realistic set of scores for the jurisdiction based on feedback from the builders. Additionally, the City of Santa Fe sent building department personnel to HERS trainings to ensure awareness of the program.  As a result, the building community throughout Santa Fe understands and supports the local HERS program.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HERS program in Santa Fe is set up to focus primarily on elements of the building envelope. As such, builders are more aware of the role the building envelope has in efficiency. Construction practices reflect an emphasis on air barriers and other elements included on the required Thermal Bypass Checklist.  The quality of construction has increased as well. The HERS program has encouraged competition amongst builders; many builders challenge themselves and others to score the lowest HERS rating for each home size. The competitive environment has encouraged the use of new energy efficient products and technologies.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Furthermore, building inspectors and HERS raters work together to achieve maximum efficiency in new residential construction.  Building inspectors are required to inspect for compliance with provisions of the Santa Fe Residential Green Code that are also included as part of a HERS rating. Although building inspectors are not focused solely on the energy efficiency portion of the code, this allows for a second set of eyes on building components such as insulation and air sealing. HERS raters also work closely with one another to ensure consistency and credibility within the Santa Fe HERS community.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City of Santa Fe has had great success with implementing the HERS index into the residential energy code. However, the city has had to overcome a number of roadblocks as well. Since the credibility of raters is often an issue with HERS programs, Santa Fe requires additional training for HERS raters to ensure quality assurance is maintained. The city has also struggled with having an adequate number of HERS raters to keep up with the growing demand for new homes. </a:t>
            </a:r>
          </a:p>
          <a:p>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32</a:t>
            </a:fld>
            <a:endParaRPr lang="en-US"/>
          </a:p>
        </p:txBody>
      </p:sp>
    </p:spTree>
    <p:extLst>
      <p:ext uri="{BB962C8B-B14F-4D97-AF65-F5344CB8AC3E}">
        <p14:creationId xmlns:p14="http://schemas.microsoft.com/office/powerpoint/2010/main" val="41457887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RESNET</a:t>
            </a:r>
            <a:r>
              <a:rPr lang="en-US" baseline="0" dirty="0" smtClean="0"/>
              <a:t> is the leading resource for collecting HERS Index information, identifying states and jurisdictions using the HERS Index and finding a local RESNET HERS rater. </a:t>
            </a:r>
          </a:p>
          <a:p>
            <a:endParaRPr lang="en-US" baseline="0" dirty="0" smtClean="0"/>
          </a:p>
          <a:p>
            <a:r>
              <a:rPr lang="en-US" dirty="0" smtClean="0"/>
              <a:t>Visit either resnet.us</a:t>
            </a:r>
            <a:r>
              <a:rPr lang="en-US" baseline="0" dirty="0" smtClean="0"/>
              <a:t> or hersindex.com for more information. </a:t>
            </a:r>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34</a:t>
            </a:fld>
            <a:endParaRPr lang="en-US"/>
          </a:p>
        </p:txBody>
      </p:sp>
    </p:spTree>
    <p:extLst>
      <p:ext uri="{BB962C8B-B14F-4D97-AF65-F5344CB8AC3E}">
        <p14:creationId xmlns:p14="http://schemas.microsoft.com/office/powerpoint/2010/main" val="2109254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addition, </a:t>
            </a:r>
            <a:r>
              <a:rPr lang="en-US" dirty="0" smtClean="0"/>
              <a:t>BMG was contracted by RESNET to develop a series of</a:t>
            </a:r>
            <a:r>
              <a:rPr lang="en-US" baseline="0" dirty="0" smtClean="0"/>
              <a:t> informational factsheets to raise awareness for and answer questions regarding the ERI performance path of the IECC. </a:t>
            </a:r>
          </a:p>
          <a:p>
            <a:endParaRPr lang="en-US" baseline="0" dirty="0" smtClean="0"/>
          </a:p>
          <a:p>
            <a:r>
              <a:rPr lang="en-US" baseline="0" dirty="0" smtClean="0"/>
              <a:t>The fact sheets include:</a:t>
            </a:r>
          </a:p>
          <a:p>
            <a:pPr marL="171450" lvl="0" indent="-171450" rtl="0">
              <a:buFont typeface="Arial" panose="020B0604020202020204" pitchFamily="34" charset="0"/>
              <a:buChar char="•"/>
            </a:pPr>
            <a:r>
              <a:rPr lang="en-US" dirty="0" smtClean="0"/>
              <a:t>Overview of the ERI Performance Path in the 2015 IECC</a:t>
            </a:r>
          </a:p>
          <a:p>
            <a:pPr marL="171450" lvl="0" indent="-171450" rtl="0">
              <a:buFont typeface="Arial" panose="020B0604020202020204" pitchFamily="34" charset="0"/>
              <a:buChar char="•"/>
            </a:pPr>
            <a:r>
              <a:rPr lang="en-US" dirty="0" smtClean="0"/>
              <a:t>Benefits of the Energy Rating Index Score Option</a:t>
            </a:r>
          </a:p>
          <a:p>
            <a:pPr marL="171450" lvl="0" indent="-171450" rtl="0">
              <a:buFont typeface="Arial" panose="020B0604020202020204" pitchFamily="34" charset="0"/>
              <a:buChar char="•"/>
            </a:pPr>
            <a:r>
              <a:rPr lang="en-US" dirty="0" smtClean="0"/>
              <a:t>Frequently Asked Questions</a:t>
            </a:r>
          </a:p>
          <a:p>
            <a:pPr marL="171450" lvl="0" indent="-171450" rtl="0">
              <a:buFont typeface="Arial" panose="020B0604020202020204" pitchFamily="34" charset="0"/>
              <a:buChar char="•"/>
            </a:pPr>
            <a:r>
              <a:rPr lang="en-US" dirty="0" smtClean="0"/>
              <a:t>Cost Effectiveness of Using the ERI to Comply with the 2015 IECC</a:t>
            </a:r>
          </a:p>
          <a:p>
            <a:pPr marL="171450" lvl="0" indent="-171450" rtl="0">
              <a:buFont typeface="Arial" panose="020B0604020202020204" pitchFamily="34" charset="0"/>
              <a:buChar char="•"/>
            </a:pPr>
            <a:r>
              <a:rPr lang="en-US" dirty="0" smtClean="0"/>
              <a:t>Implementation Guidelines for the ERI Performance Path</a:t>
            </a:r>
          </a:p>
          <a:p>
            <a:pPr marL="171450" lvl="0" indent="-171450" rtl="0">
              <a:buFont typeface="Arial" panose="020B0604020202020204" pitchFamily="34" charset="0"/>
              <a:buChar char="•"/>
            </a:pPr>
            <a:r>
              <a:rPr lang="en-US" dirty="0" smtClean="0"/>
              <a:t>ERI Performance Path Score Alternatives</a:t>
            </a:r>
          </a:p>
          <a:p>
            <a:pPr marL="171450" lvl="0" indent="-171450" rtl="0">
              <a:buFont typeface="Arial" panose="020B0604020202020204" pitchFamily="34" charset="0"/>
              <a:buChar char="•"/>
            </a:pPr>
            <a:r>
              <a:rPr lang="en-US" dirty="0" smtClean="0"/>
              <a:t>Case Studies: Incorporating the HERS Index into an Energy Code</a:t>
            </a:r>
          </a:p>
          <a:p>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35</a:t>
            </a:fld>
            <a:endParaRPr lang="en-US"/>
          </a:p>
        </p:txBody>
      </p:sp>
    </p:spTree>
    <p:extLst>
      <p:ext uri="{BB962C8B-B14F-4D97-AF65-F5344CB8AC3E}">
        <p14:creationId xmlns:p14="http://schemas.microsoft.com/office/powerpoint/2010/main" val="1324122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86"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Energy Rating Index (ERI) performance path gives builders yet another option for complying with the International Energy Conservation Code (IECC). In addition to the prescriptive and performance paths of previous versions of the IECC, builders now have the option of meeting a target ERI score through a wide range of performance options to demonstrate compliance. The ERI performance path also requires builders to achieve the mandatory code requirements of the IECC, including water heating piping provisions, and comply with the minimum insulation and window envelope performance requirements of the 2009 IECC.</a:t>
            </a:r>
          </a:p>
          <a:p>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4</a:t>
            </a:fld>
            <a:endParaRPr lang="en-US"/>
          </a:p>
        </p:txBody>
      </p:sp>
    </p:spTree>
    <p:extLst>
      <p:ext uri="{BB962C8B-B14F-4D97-AF65-F5344CB8AC3E}">
        <p14:creationId xmlns:p14="http://schemas.microsoft.com/office/powerpoint/2010/main" val="2447733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186"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ERI</a:t>
            </a:r>
            <a:r>
              <a:rPr lang="en-US" sz="1200" b="0" i="0" kern="1200" baseline="0" dirty="0" smtClean="0">
                <a:solidFill>
                  <a:schemeClr val="tx1"/>
                </a:solidFill>
                <a:effectLst/>
                <a:latin typeface="+mn-lt"/>
                <a:ea typeface="+mn-ea"/>
                <a:cs typeface="+mn-cs"/>
              </a:rPr>
              <a:t> performance path allows s</a:t>
            </a:r>
            <a:r>
              <a:rPr lang="en-US" dirty="0" smtClean="0"/>
              <a:t>tates and jurisdictions to specify which qualifying ERI method it will</a:t>
            </a:r>
            <a:r>
              <a:rPr lang="en-US" baseline="0" dirty="0" smtClean="0"/>
              <a:t> use. </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RESNET’s Home Energy Rating System (HERS) index, based on ANSI RESNET Standard 301-2014, is the existing compliant ERI method and is nationally recognized for inspecting and calculating a home's energy performance.  To date, over 1.5 million homes have been rated in the U.S. under the RESNET standards and in 2013, half of all new homes were rated and issued a HERS Index Score.</a:t>
            </a:r>
            <a:endParaRPr lang="en-US" dirty="0" smtClean="0"/>
          </a:p>
          <a:p>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5</a:t>
            </a:fld>
            <a:endParaRPr lang="en-US"/>
          </a:p>
        </p:txBody>
      </p:sp>
    </p:spTree>
    <p:extLst>
      <p:ext uri="{BB962C8B-B14F-4D97-AF65-F5344CB8AC3E}">
        <p14:creationId xmlns:p14="http://schemas.microsoft.com/office/powerpoint/2010/main" val="3781153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HERS Index is a scoring system established by RESNET</a:t>
            </a:r>
            <a:r>
              <a:rPr lang="en-US" sz="1200" kern="1200" baseline="0" dirty="0" smtClean="0">
                <a:solidFill>
                  <a:schemeClr val="tx1"/>
                </a:solidFill>
                <a:effectLst/>
                <a:latin typeface="+mn-lt"/>
                <a:ea typeface="+mn-ea"/>
                <a:cs typeface="+mn-cs"/>
              </a:rPr>
              <a:t> that is based on the 2006 IECC. The scale is a 0-100 index in which a score of 100 reflects a home built to the 2006 IECC and a score of 0 is equivalent to a net zero home. </a:t>
            </a:r>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6</a:t>
            </a:fld>
            <a:endParaRPr lang="en-US"/>
          </a:p>
        </p:txBody>
      </p:sp>
    </p:spTree>
    <p:extLst>
      <p:ext uri="{BB962C8B-B14F-4D97-AF65-F5344CB8AC3E}">
        <p14:creationId xmlns:p14="http://schemas.microsoft.com/office/powerpoint/2010/main" val="2205499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1195388" y="692150"/>
            <a:ext cx="4619625" cy="3463925"/>
          </a:xfrm>
          <a:ln/>
        </p:spPr>
      </p:sp>
      <p:sp>
        <p:nvSpPr>
          <p:cNvPr id="97283" name="Notes Placeholder 2"/>
          <p:cNvSpPr>
            <a:spLocks noGrp="1"/>
          </p:cNvSpPr>
          <p:nvPr>
            <p:ph type="body" idx="1"/>
          </p:nvPr>
        </p:nvSpPr>
        <p:spPr>
          <a:noFill/>
          <a:ln/>
        </p:spPr>
        <p:txBody>
          <a:bodyPr/>
          <a:lstStyle/>
          <a:p>
            <a:pPr marL="0" marR="0" lvl="0" indent="0" algn="l" defTabSz="914186"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effectLst/>
                <a:latin typeface="+mn-lt"/>
                <a:ea typeface="+mn-ea"/>
                <a:cs typeface="+mn-cs"/>
              </a:rPr>
              <a:t>The ERI score is defined as a numerical score where 100 is equivalent to the 2006 IECC and 0 is equivalent to a net-zero home. Each integer value on the scale represents a one percent change in the total energy use of the rated design relative to the total energy use of the ERI reference design.  </a:t>
            </a:r>
          </a:p>
          <a:p>
            <a:pPr marL="0" marR="0" lvl="0" indent="0" algn="l" defTabSz="914186"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effectLst/>
                <a:latin typeface="+mn-lt"/>
                <a:ea typeface="+mn-ea"/>
                <a:cs typeface="+mn-cs"/>
              </a:rPr>
              <a:t> </a:t>
            </a:r>
          </a:p>
          <a:p>
            <a:pPr marL="0" marR="0" lvl="0" indent="0" algn="l" defTabSz="914186"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effectLst/>
                <a:latin typeface="+mn-lt"/>
                <a:ea typeface="+mn-ea"/>
                <a:cs typeface="+mn-cs"/>
              </a:rPr>
              <a:t>The ERI scores required in the 2015 IECC, as shown here, were determined using a modeling method in each of the climate zones and are based on values represented in the IECC</a:t>
            </a:r>
          </a:p>
          <a:p>
            <a:pPr marL="0" marR="0" lvl="0" indent="0" algn="l" defTabSz="914186" rtl="0" eaLnBrk="1" fontAlgn="auto" latinLnBrk="0" hangingPunct="1">
              <a:lnSpc>
                <a:spcPct val="100000"/>
              </a:lnSpc>
              <a:spcBef>
                <a:spcPts val="0"/>
              </a:spcBef>
              <a:spcAft>
                <a:spcPts val="0"/>
              </a:spcAft>
              <a:buClrTx/>
              <a:buSzTx/>
              <a:buFont typeface="Arial" pitchFamily="34" charset="0"/>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scores required under the ERI performance path are based on an analysis performed by the Florida Solar Energy Center of HERS index scores for homes in 16 cities distributed throughout the climate zones. The homes used in the analysis were one-story 2000 ft² and two-story 2400 ft² homes built using the 2012 IECC envelope and air leakage requirements and state-of-the-shelf high-efficiency HVAC and water heating equipment. Alternately, the ERI scores are obtainable by reducing energy use by an additional 10% compared to a home with the 2012 envelope and duct systems and assuming best-case orientation and architecture of prototype homes. The homes were modeled for the 2006, 2009 and 2012 IECC which provided a range of HERS Index scores by climate zone.</a:t>
            </a:r>
          </a:p>
          <a:p>
            <a:pPr lvl="0">
              <a:buFont typeface="Arial" pitchFamily="34" charset="0"/>
              <a:buNone/>
            </a:pPr>
            <a:endParaRPr lang="en-US" b="0" baseline="0" dirty="0" smtClean="0">
              <a:latin typeface="Arial" charset="0"/>
              <a:cs typeface="Arial" charset="0"/>
            </a:endParaRPr>
          </a:p>
          <a:p>
            <a:pPr lvl="0">
              <a:buFont typeface="Arial" pitchFamily="34" charset="0"/>
              <a:buNone/>
            </a:pPr>
            <a:endParaRPr lang="en-US" b="0" baseline="0" dirty="0" smtClean="0">
              <a:latin typeface="Arial" charset="0"/>
              <a:cs typeface="Arial" charset="0"/>
            </a:endParaRPr>
          </a:p>
          <a:p>
            <a:pPr lvl="0">
              <a:buFont typeface="Arial" pitchFamily="34" charset="0"/>
              <a:buNone/>
            </a:pPr>
            <a:endParaRPr lang="en-US" b="1" baseline="0" dirty="0" smtClean="0">
              <a:latin typeface="Arial" charset="0"/>
              <a:cs typeface="Arial" charset="0"/>
            </a:endParaRPr>
          </a:p>
          <a:p>
            <a:endParaRPr lang="en-US" dirty="0" smtClean="0">
              <a:latin typeface="Arial" charset="0"/>
              <a:cs typeface="Arial" charset="0"/>
            </a:endParaRPr>
          </a:p>
        </p:txBody>
      </p:sp>
      <p:sp>
        <p:nvSpPr>
          <p:cNvPr id="97284" name="Slide Number Placeholder 3"/>
          <p:cNvSpPr>
            <a:spLocks noGrp="1"/>
          </p:cNvSpPr>
          <p:nvPr>
            <p:ph type="sldNum" sz="quarter" idx="5"/>
          </p:nvPr>
        </p:nvSpPr>
        <p:spPr>
          <a:noFill/>
        </p:spPr>
        <p:txBody>
          <a:bodyPr/>
          <a:lstStyle/>
          <a:p>
            <a:fld id="{FA67B9CB-F930-4C3D-B8EA-42891639D627}" type="slidenum">
              <a:rPr lang="en-US" smtClean="0">
                <a:solidFill>
                  <a:srgbClr val="000000"/>
                </a:solidFill>
                <a:latin typeface="Arial" charset="0"/>
                <a:cs typeface="Arial" charset="0"/>
              </a:rPr>
              <a:pPr/>
              <a:t>7</a:t>
            </a:fld>
            <a:endParaRPr lang="en-US" smtClean="0">
              <a:solidFill>
                <a:srgbClr val="000000"/>
              </a:solidFill>
              <a:latin typeface="Arial" charset="0"/>
              <a:cs typeface="Arial" charset="0"/>
            </a:endParaRPr>
          </a:p>
        </p:txBody>
      </p:sp>
    </p:spTree>
    <p:extLst>
      <p:ext uri="{BB962C8B-B14F-4D97-AF65-F5344CB8AC3E}">
        <p14:creationId xmlns:p14="http://schemas.microsoft.com/office/powerpoint/2010/main" val="2974796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000" dirty="0" smtClean="0"/>
              <a:t>Energy ratings are based on a number of variables including the type and efficiency of each of the following: </a:t>
            </a:r>
          </a:p>
          <a:p>
            <a:pPr marL="742842" lvl="1" indent="-285750">
              <a:buFont typeface="Wingdings" panose="05000000000000000000" pitchFamily="2" charset="2"/>
              <a:buChar char="§"/>
            </a:pPr>
            <a:r>
              <a:rPr lang="en-US" sz="2000" dirty="0" smtClean="0"/>
              <a:t>Equipment</a:t>
            </a:r>
          </a:p>
          <a:p>
            <a:pPr marL="742842" lvl="1" indent="-285750">
              <a:buFont typeface="Wingdings" panose="05000000000000000000" pitchFamily="2" charset="2"/>
              <a:buChar char="§"/>
            </a:pPr>
            <a:r>
              <a:rPr lang="en-US" sz="2000" dirty="0" smtClean="0"/>
              <a:t>Appliance upgrades</a:t>
            </a:r>
          </a:p>
          <a:p>
            <a:pPr marL="742842" lvl="1" indent="-285750">
              <a:buFont typeface="Wingdings" panose="05000000000000000000" pitchFamily="2" charset="2"/>
              <a:buChar char="§"/>
            </a:pPr>
            <a:r>
              <a:rPr lang="en-US" sz="2000" dirty="0" smtClean="0"/>
              <a:t>Exterior walls (both above and below grade)</a:t>
            </a:r>
          </a:p>
          <a:p>
            <a:pPr marL="742842" lvl="1" indent="-285750">
              <a:buFont typeface="Wingdings" panose="05000000000000000000" pitchFamily="2" charset="2"/>
              <a:buChar char="§"/>
            </a:pPr>
            <a:r>
              <a:rPr lang="en-US" sz="2000" dirty="0" smtClean="0"/>
              <a:t>Floors over unconditioned spaces (such as garages or crawlspaces)</a:t>
            </a:r>
          </a:p>
          <a:p>
            <a:pPr marL="742842" lvl="1" indent="-285750">
              <a:buFont typeface="Wingdings" panose="05000000000000000000" pitchFamily="2" charset="2"/>
              <a:buChar char="§"/>
            </a:pPr>
            <a:r>
              <a:rPr lang="en-US" sz="2000" dirty="0" smtClean="0"/>
              <a:t>Ceilings and roofs</a:t>
            </a:r>
          </a:p>
          <a:p>
            <a:pPr marL="742842" lvl="1" indent="-285750">
              <a:buFont typeface="Wingdings" panose="05000000000000000000" pitchFamily="2" charset="2"/>
              <a:buChar char="§"/>
            </a:pPr>
            <a:r>
              <a:rPr lang="en-US" sz="2000" dirty="0" smtClean="0"/>
              <a:t>Attics, foundations and crawlspaces</a:t>
            </a:r>
          </a:p>
          <a:p>
            <a:pPr marL="742842" lvl="1" indent="-285750">
              <a:buFont typeface="Wingdings" panose="05000000000000000000" pitchFamily="2" charset="2"/>
              <a:buChar char="§"/>
            </a:pPr>
            <a:r>
              <a:rPr lang="en-US" sz="2000" dirty="0" smtClean="0"/>
              <a:t>Windows and doors, vents and ductwork</a:t>
            </a:r>
          </a:p>
          <a:p>
            <a:pPr marL="742842" lvl="1" indent="-285750">
              <a:buFont typeface="Wingdings" panose="05000000000000000000" pitchFamily="2" charset="2"/>
              <a:buChar char="§"/>
            </a:pPr>
            <a:r>
              <a:rPr lang="en-US" sz="2000" dirty="0" smtClean="0"/>
              <a:t>HVAC and water heating systems</a:t>
            </a:r>
          </a:p>
          <a:p>
            <a:pPr marL="742842" lvl="1" indent="-285750">
              <a:buFont typeface="Wingdings" panose="05000000000000000000" pitchFamily="2" charset="2"/>
              <a:buChar char="§"/>
            </a:pPr>
            <a:r>
              <a:rPr lang="en-US" sz="2000" dirty="0" smtClean="0"/>
              <a:t>Air leakage of the home</a:t>
            </a:r>
          </a:p>
          <a:p>
            <a:pPr marL="742842" lvl="1" indent="-285750">
              <a:buFont typeface="Wingdings" panose="05000000000000000000" pitchFamily="2" charset="2"/>
              <a:buChar char="§"/>
            </a:pPr>
            <a:r>
              <a:rPr lang="en-US" sz="2000" dirty="0" smtClean="0"/>
              <a:t>Leakage in the heating and cooling distribution system</a:t>
            </a:r>
          </a:p>
          <a:p>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8</a:t>
            </a:fld>
            <a:endParaRPr lang="en-US"/>
          </a:p>
        </p:txBody>
      </p:sp>
    </p:spTree>
    <p:extLst>
      <p:ext uri="{BB962C8B-B14F-4D97-AF65-F5344CB8AC3E}">
        <p14:creationId xmlns:p14="http://schemas.microsoft.com/office/powerpoint/2010/main" val="2858535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86" rtl="0" eaLnBrk="1" fontAlgn="auto" latinLnBrk="0" hangingPunct="1">
              <a:lnSpc>
                <a:spcPct val="100000"/>
              </a:lnSpc>
              <a:spcBef>
                <a:spcPts val="0"/>
              </a:spcBef>
              <a:spcAft>
                <a:spcPts val="0"/>
              </a:spcAft>
              <a:buClrTx/>
              <a:buSzTx/>
              <a:buFontTx/>
              <a:buNone/>
              <a:tabLst/>
              <a:defRPr/>
            </a:pPr>
            <a:r>
              <a:rPr lang="en-US" sz="1200" dirty="0" smtClean="0"/>
              <a:t>2015 IECC target ERI scores range from 51 – 55 based on climate zone</a:t>
            </a:r>
            <a:endParaRPr lang="en-US" b="1" dirty="0" smtClean="0"/>
          </a:p>
          <a:p>
            <a:pPr marL="0" marR="0" indent="0" algn="l" defTabSz="914186"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186" rtl="0" eaLnBrk="1" fontAlgn="auto" latinLnBrk="0" hangingPunct="1">
              <a:lnSpc>
                <a:spcPct val="100000"/>
              </a:lnSpc>
              <a:spcBef>
                <a:spcPts val="0"/>
              </a:spcBef>
              <a:spcAft>
                <a:spcPts val="0"/>
              </a:spcAft>
              <a:buClrTx/>
              <a:buSzTx/>
              <a:buFontTx/>
              <a:buNone/>
              <a:tabLst/>
              <a:defRPr/>
            </a:pPr>
            <a:r>
              <a:rPr lang="en-US" b="1" dirty="0" smtClean="0"/>
              <a:t>How does the ERI Performance Path compare to the 2009 IECC?</a:t>
            </a:r>
          </a:p>
          <a:p>
            <a:pPr marL="0" marR="0" indent="0" algn="l" defTabSz="914186" rtl="0" eaLnBrk="1" fontAlgn="auto" latinLnBrk="0" hangingPunct="1">
              <a:lnSpc>
                <a:spcPct val="100000"/>
              </a:lnSpc>
              <a:spcBef>
                <a:spcPts val="0"/>
              </a:spcBef>
              <a:spcAft>
                <a:spcPts val="0"/>
              </a:spcAft>
              <a:buClrTx/>
              <a:buSzTx/>
              <a:buFontTx/>
              <a:buNone/>
              <a:tabLst/>
              <a:defRPr/>
            </a:pPr>
            <a:r>
              <a:rPr lang="en-US" dirty="0" smtClean="0"/>
              <a:t>According to the U.S. Department of Energy, a home built to the 2009 IECC is expected to use 15 to 20 percent less energy than a home following the 2006 IECC. As a result, a home built to comply with the minimum prescriptive requirements of the 2009 IECC would achieve a HERS score of approximately 85.</a:t>
            </a:r>
          </a:p>
          <a:p>
            <a:pPr marL="0" marR="0" indent="0" algn="l" defTabSz="914186"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186" rtl="0" eaLnBrk="1" fontAlgn="auto" latinLnBrk="0" hangingPunct="1">
              <a:lnSpc>
                <a:spcPct val="100000"/>
              </a:lnSpc>
              <a:spcBef>
                <a:spcPts val="0"/>
              </a:spcBef>
              <a:spcAft>
                <a:spcPts val="0"/>
              </a:spcAft>
              <a:buClrTx/>
              <a:buSzTx/>
              <a:buFontTx/>
              <a:buNone/>
              <a:tabLst/>
              <a:defRPr/>
            </a:pPr>
            <a:r>
              <a:rPr lang="en-US" b="1" dirty="0" smtClean="0"/>
              <a:t>How does the ERI Performance Path compare to the 2012 IECC?</a:t>
            </a:r>
          </a:p>
          <a:p>
            <a:pPr marL="0" marR="0" indent="0" algn="l" defTabSz="914186" rtl="0" eaLnBrk="1" fontAlgn="auto" latinLnBrk="0" hangingPunct="1">
              <a:lnSpc>
                <a:spcPct val="100000"/>
              </a:lnSpc>
              <a:spcBef>
                <a:spcPts val="0"/>
              </a:spcBef>
              <a:spcAft>
                <a:spcPts val="0"/>
              </a:spcAft>
              <a:buClrTx/>
              <a:buSzTx/>
              <a:buFontTx/>
              <a:buNone/>
              <a:tabLst/>
              <a:defRPr/>
            </a:pPr>
            <a:r>
              <a:rPr lang="en-US" dirty="0" smtClean="0"/>
              <a:t>The 2012 IECC is expected to decrease energy consumption in homes by 30 percent when compared to the 2006 IECC. As a result, a home built to comply with the minimum prescriptive requirements of the 2012 IECC would achieve a HERS score of approximately 70. </a:t>
            </a:r>
          </a:p>
          <a:p>
            <a:pPr marL="0" marR="0" indent="0" algn="l" defTabSz="914186"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186" rtl="0" eaLnBrk="1" fontAlgn="auto" latinLnBrk="0" hangingPunct="1">
              <a:lnSpc>
                <a:spcPct val="100000"/>
              </a:lnSpc>
              <a:spcBef>
                <a:spcPts val="0"/>
              </a:spcBef>
              <a:spcAft>
                <a:spcPts val="0"/>
              </a:spcAft>
              <a:buClrTx/>
              <a:buSzTx/>
              <a:buFontTx/>
              <a:buNone/>
              <a:tabLst/>
              <a:defRPr/>
            </a:pPr>
            <a:r>
              <a:rPr lang="en-US" b="1" dirty="0" smtClean="0"/>
              <a:t>How does the ERI Performance Path compare to other standards?</a:t>
            </a:r>
          </a:p>
          <a:p>
            <a:pPr marL="0" marR="0" indent="0" algn="l" defTabSz="914186" rtl="0" eaLnBrk="1" fontAlgn="auto" latinLnBrk="0" hangingPunct="1">
              <a:lnSpc>
                <a:spcPct val="100000"/>
              </a:lnSpc>
              <a:spcBef>
                <a:spcPts val="0"/>
              </a:spcBef>
              <a:spcAft>
                <a:spcPts val="0"/>
              </a:spcAft>
              <a:buClrTx/>
              <a:buSzTx/>
              <a:buFontTx/>
              <a:buNone/>
              <a:tabLst/>
              <a:defRPr/>
            </a:pPr>
            <a:r>
              <a:rPr lang="en-US" dirty="0" smtClean="0"/>
              <a:t>A study performed by the Leading Builders of America and the National Association of Home Builders Research Center found the corresponding HERS index scores for Energy STAR, a level of 50% beyond the 2006 IECC and a level 60% beyond the 2006 IECC to be 70, 56, and 47, respectively. </a:t>
            </a:r>
          </a:p>
        </p:txBody>
      </p:sp>
      <p:sp>
        <p:nvSpPr>
          <p:cNvPr id="4" name="Slide Number Placeholder 3"/>
          <p:cNvSpPr>
            <a:spLocks noGrp="1"/>
          </p:cNvSpPr>
          <p:nvPr>
            <p:ph type="sldNum" sz="quarter" idx="10"/>
          </p:nvPr>
        </p:nvSpPr>
        <p:spPr/>
        <p:txBody>
          <a:bodyPr/>
          <a:lstStyle/>
          <a:p>
            <a:fld id="{A5DA711A-A772-4D77-92B8-D49BF65C34DD}" type="slidenum">
              <a:rPr lang="en-US" smtClean="0"/>
              <a:t>9</a:t>
            </a:fld>
            <a:endParaRPr lang="en-US"/>
          </a:p>
        </p:txBody>
      </p:sp>
    </p:spTree>
    <p:extLst>
      <p:ext uri="{BB962C8B-B14F-4D97-AF65-F5344CB8AC3E}">
        <p14:creationId xmlns:p14="http://schemas.microsoft.com/office/powerpoint/2010/main" val="1829270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2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2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Master" Target="../slideMasters/slideMaster22.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Master" Target="../slideMasters/slideMaster23.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8546" y="1748118"/>
            <a:ext cx="7342909"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692727" y="3496235"/>
            <a:ext cx="6400800" cy="1752600"/>
          </a:xfrm>
        </p:spPr>
        <p:txBody>
          <a:bodyPr/>
          <a:lstStyle>
            <a:lvl1pPr marL="0" indent="0" algn="ctr">
              <a:buNone/>
              <a:defRPr>
                <a:solidFill>
                  <a:schemeClr val="tx1">
                    <a:tint val="75000"/>
                  </a:schemeClr>
                </a:solidFill>
              </a:defRPr>
            </a:lvl1pPr>
            <a:lvl2pPr marL="457039" indent="0" algn="ctr">
              <a:buNone/>
              <a:defRPr>
                <a:solidFill>
                  <a:schemeClr val="tx1">
                    <a:tint val="75000"/>
                  </a:schemeClr>
                </a:solidFill>
              </a:defRPr>
            </a:lvl2pPr>
            <a:lvl3pPr marL="914079" indent="0" algn="ctr">
              <a:buNone/>
              <a:defRPr>
                <a:solidFill>
                  <a:schemeClr val="tx1">
                    <a:tint val="75000"/>
                  </a:schemeClr>
                </a:solidFill>
              </a:defRPr>
            </a:lvl3pPr>
            <a:lvl4pPr marL="1371119" indent="0" algn="ctr">
              <a:buNone/>
              <a:defRPr>
                <a:solidFill>
                  <a:schemeClr val="tx1">
                    <a:tint val="75000"/>
                  </a:schemeClr>
                </a:solidFill>
              </a:defRPr>
            </a:lvl4pPr>
            <a:lvl5pPr marL="1828159" indent="0" algn="ctr">
              <a:buNone/>
              <a:defRPr>
                <a:solidFill>
                  <a:schemeClr val="tx1">
                    <a:tint val="75000"/>
                  </a:schemeClr>
                </a:solidFill>
              </a:defRPr>
            </a:lvl5pPr>
            <a:lvl6pPr marL="2285199" indent="0" algn="ctr">
              <a:buNone/>
              <a:defRPr>
                <a:solidFill>
                  <a:schemeClr val="tx1">
                    <a:tint val="75000"/>
                  </a:schemeClr>
                </a:solidFill>
              </a:defRPr>
            </a:lvl6pPr>
            <a:lvl7pPr marL="2742237" indent="0" algn="ctr">
              <a:buNone/>
              <a:defRPr>
                <a:solidFill>
                  <a:schemeClr val="tx1">
                    <a:tint val="75000"/>
                  </a:schemeClr>
                </a:solidFill>
              </a:defRPr>
            </a:lvl7pPr>
            <a:lvl8pPr marL="3199278" indent="0" algn="ctr">
              <a:buNone/>
              <a:defRPr>
                <a:solidFill>
                  <a:schemeClr val="tx1">
                    <a:tint val="75000"/>
                  </a:schemeClr>
                </a:solidFill>
              </a:defRPr>
            </a:lvl8pPr>
            <a:lvl9pPr marL="3656316"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3190885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2049688"/>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07704543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Slide Number Placeholder 6"/>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EAD67954-C027-4CEC-8D0D-164AA0180BF5}" type="slidenum">
              <a:rPr lang="en-US" altLang="en-US"/>
              <a:pPr>
                <a:defRPr/>
              </a:pPr>
              <a:t>‹#›</a:t>
            </a:fld>
            <a:endParaRPr lang="en-US" altLang="en-US"/>
          </a:p>
        </p:txBody>
      </p:sp>
    </p:spTree>
    <p:extLst>
      <p:ext uri="{BB962C8B-B14F-4D97-AF65-F5344CB8AC3E}">
        <p14:creationId xmlns:p14="http://schemas.microsoft.com/office/powerpoint/2010/main" val="5145964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rtlCol="0">
            <a:normAutofit/>
          </a:bodyPr>
          <a:lstStyle/>
          <a:p>
            <a:pPr lvl="0"/>
            <a:r>
              <a:rPr lang="en-US" noProof="0" smtClean="0"/>
              <a:t>Click icon to add SmartArt graphic</a:t>
            </a:r>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Slide Number Placeholder 5"/>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BCB5C5FF-C64F-41D5-92D0-046ADDA00B28}" type="slidenum">
              <a:rPr lang="en-US" altLang="en-US"/>
              <a:pPr>
                <a:defRPr/>
              </a:pPr>
              <a:t>‹#›</a:t>
            </a:fld>
            <a:endParaRPr lang="en-US" altLang="en-US"/>
          </a:p>
        </p:txBody>
      </p:sp>
    </p:spTree>
    <p:extLst>
      <p:ext uri="{BB962C8B-B14F-4D97-AF65-F5344CB8AC3E}">
        <p14:creationId xmlns:p14="http://schemas.microsoft.com/office/powerpoint/2010/main" val="328405394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8" name="Slide Number Placeholder 7"/>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BF80905E-549E-4DFA-B05E-FD8C1E385F86}" type="slidenum">
              <a:rPr lang="en-US" altLang="en-US"/>
              <a:pPr>
                <a:defRPr/>
              </a:pPr>
              <a:t>‹#›</a:t>
            </a:fld>
            <a:endParaRPr lang="en-US" altLang="en-US"/>
          </a:p>
        </p:txBody>
      </p:sp>
    </p:spTree>
    <p:extLst>
      <p:ext uri="{BB962C8B-B14F-4D97-AF65-F5344CB8AC3E}">
        <p14:creationId xmlns:p14="http://schemas.microsoft.com/office/powerpoint/2010/main" val="18750736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Slide Number Placeholder 4"/>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CB492BA0-68C3-4CCB-B6E2-724073D6030A}" type="slidenum">
              <a:rPr lang="en-US" altLang="en-US"/>
              <a:pPr>
                <a:defRPr/>
              </a:pPr>
              <a:t>‹#›</a:t>
            </a:fld>
            <a:endParaRPr lang="en-US" altLang="en-US"/>
          </a:p>
        </p:txBody>
      </p:sp>
    </p:spTree>
    <p:extLst>
      <p:ext uri="{BB962C8B-B14F-4D97-AF65-F5344CB8AC3E}">
        <p14:creationId xmlns:p14="http://schemas.microsoft.com/office/powerpoint/2010/main" val="163914671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C9E3DA33-9C8C-4207-BE75-4C47583AA43F}" type="slidenum">
              <a:rPr lang="en-US" altLang="en-US"/>
              <a:pPr>
                <a:defRPr/>
              </a:pPr>
              <a:t>‹#›</a:t>
            </a:fld>
            <a:endParaRPr lang="en-US" altLang="en-US"/>
          </a:p>
        </p:txBody>
      </p:sp>
    </p:spTree>
    <p:extLst>
      <p:ext uri="{BB962C8B-B14F-4D97-AF65-F5344CB8AC3E}">
        <p14:creationId xmlns:p14="http://schemas.microsoft.com/office/powerpoint/2010/main" val="230639463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7D6A22E-54A4-46B2-A7C0-9BD4414B74D6}" type="slidenum">
              <a:rPr lang="en-US" altLang="en-US"/>
              <a:pPr>
                <a:defRPr/>
              </a:pPr>
              <a:t>‹#›</a:t>
            </a:fld>
            <a:endParaRPr lang="en-US" altLang="en-US"/>
          </a:p>
        </p:txBody>
      </p:sp>
    </p:spTree>
    <p:extLst>
      <p:ext uri="{BB962C8B-B14F-4D97-AF65-F5344CB8AC3E}">
        <p14:creationId xmlns:p14="http://schemas.microsoft.com/office/powerpoint/2010/main" val="115727536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8A699F6F-26FE-4377-AE6C-3CD62CB39C68}" type="slidenum">
              <a:rPr lang="en-US" altLang="en-US"/>
              <a:pPr>
                <a:defRPr/>
              </a:pPr>
              <a:t>‹#›</a:t>
            </a:fld>
            <a:endParaRPr lang="en-US" altLang="en-US"/>
          </a:p>
        </p:txBody>
      </p:sp>
    </p:spTree>
    <p:extLst>
      <p:ext uri="{BB962C8B-B14F-4D97-AF65-F5344CB8AC3E}">
        <p14:creationId xmlns:p14="http://schemas.microsoft.com/office/powerpoint/2010/main" val="48025802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4898134-6EC8-47FE-804B-1A4F091125A6}" type="slidenum">
              <a:rPr lang="en-US" altLang="en-US"/>
              <a:pPr>
                <a:defRPr/>
              </a:pPr>
              <a:t>‹#›</a:t>
            </a:fld>
            <a:endParaRPr lang="en-US" altLang="en-US"/>
          </a:p>
        </p:txBody>
      </p:sp>
    </p:spTree>
    <p:extLst>
      <p:ext uri="{BB962C8B-B14F-4D97-AF65-F5344CB8AC3E}">
        <p14:creationId xmlns:p14="http://schemas.microsoft.com/office/powerpoint/2010/main" val="403951085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7546ABEC-5B98-4435-AD9F-614E159F8E87}" type="slidenum">
              <a:rPr lang="en-US" altLang="en-US"/>
              <a:pPr>
                <a:defRPr/>
              </a:pPr>
              <a:t>‹#›</a:t>
            </a:fld>
            <a:endParaRPr lang="en-US" altLang="en-US"/>
          </a:p>
        </p:txBody>
      </p:sp>
    </p:spTree>
    <p:extLst>
      <p:ext uri="{BB962C8B-B14F-4D97-AF65-F5344CB8AC3E}">
        <p14:creationId xmlns:p14="http://schemas.microsoft.com/office/powerpoint/2010/main" val="2812049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0093767"/>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8FD39E9C-B56D-45F4-A8C0-53C26E110A2B}" type="slidenum">
              <a:rPr lang="en-US" altLang="en-US"/>
              <a:pPr>
                <a:defRPr/>
              </a:pPr>
              <a:t>‹#›</a:t>
            </a:fld>
            <a:endParaRPr lang="en-US" altLang="en-US"/>
          </a:p>
        </p:txBody>
      </p:sp>
    </p:spTree>
    <p:extLst>
      <p:ext uri="{BB962C8B-B14F-4D97-AF65-F5344CB8AC3E}">
        <p14:creationId xmlns:p14="http://schemas.microsoft.com/office/powerpoint/2010/main" val="26531940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99EB73B7-0C87-4827-8A7D-23CA31A221B2}" type="slidenum">
              <a:rPr lang="en-US" altLang="en-US"/>
              <a:pPr>
                <a:defRPr/>
              </a:pPr>
              <a:t>‹#›</a:t>
            </a:fld>
            <a:endParaRPr lang="en-US" altLang="en-US"/>
          </a:p>
        </p:txBody>
      </p:sp>
    </p:spTree>
    <p:extLst>
      <p:ext uri="{BB962C8B-B14F-4D97-AF65-F5344CB8AC3E}">
        <p14:creationId xmlns:p14="http://schemas.microsoft.com/office/powerpoint/2010/main" val="400194606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8BE8E6DC-6C16-4A9C-B704-6D301A334A52}" type="slidenum">
              <a:rPr lang="en-US" altLang="en-US"/>
              <a:pPr>
                <a:defRPr/>
              </a:pPr>
              <a:t>‹#›</a:t>
            </a:fld>
            <a:endParaRPr lang="en-US" altLang="en-US"/>
          </a:p>
        </p:txBody>
      </p:sp>
    </p:spTree>
    <p:extLst>
      <p:ext uri="{BB962C8B-B14F-4D97-AF65-F5344CB8AC3E}">
        <p14:creationId xmlns:p14="http://schemas.microsoft.com/office/powerpoint/2010/main" val="242977430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8D2BB2D2-499B-4B2A-836D-779810E7343B}" type="slidenum">
              <a:rPr lang="en-US" altLang="en-US"/>
              <a:pPr>
                <a:defRPr/>
              </a:pPr>
              <a:t>‹#›</a:t>
            </a:fld>
            <a:endParaRPr lang="en-US" altLang="en-US"/>
          </a:p>
        </p:txBody>
      </p:sp>
    </p:spTree>
    <p:extLst>
      <p:ext uri="{BB962C8B-B14F-4D97-AF65-F5344CB8AC3E}">
        <p14:creationId xmlns:p14="http://schemas.microsoft.com/office/powerpoint/2010/main" val="300426821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E127574B-840B-413B-A736-A518F5C08D73}" type="slidenum">
              <a:rPr lang="en-US" altLang="en-US"/>
              <a:pPr>
                <a:defRPr/>
              </a:pPr>
              <a:t>‹#›</a:t>
            </a:fld>
            <a:endParaRPr lang="en-US" altLang="en-US"/>
          </a:p>
        </p:txBody>
      </p:sp>
    </p:spTree>
    <p:extLst>
      <p:ext uri="{BB962C8B-B14F-4D97-AF65-F5344CB8AC3E}">
        <p14:creationId xmlns:p14="http://schemas.microsoft.com/office/powerpoint/2010/main" val="360947634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F15B9E35-421E-4CE9-8109-DBD733E613D5}" type="slidenum">
              <a:rPr lang="en-US" altLang="en-US"/>
              <a:pPr>
                <a:defRPr/>
              </a:pPr>
              <a:t>‹#›</a:t>
            </a:fld>
            <a:endParaRPr lang="en-US" altLang="en-US"/>
          </a:p>
        </p:txBody>
      </p:sp>
    </p:spTree>
    <p:extLst>
      <p:ext uri="{BB962C8B-B14F-4D97-AF65-F5344CB8AC3E}">
        <p14:creationId xmlns:p14="http://schemas.microsoft.com/office/powerpoint/2010/main" val="161652699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072B62F-5BA5-4ECA-B62A-DC4F6DA50393}" type="slidenum">
              <a:rPr lang="en-US" altLang="en-US"/>
              <a:pPr>
                <a:defRPr/>
              </a:pPr>
              <a:t>‹#›</a:t>
            </a:fld>
            <a:endParaRPr lang="en-US" altLang="en-US"/>
          </a:p>
        </p:txBody>
      </p:sp>
    </p:spTree>
    <p:extLst>
      <p:ext uri="{BB962C8B-B14F-4D97-AF65-F5344CB8AC3E}">
        <p14:creationId xmlns:p14="http://schemas.microsoft.com/office/powerpoint/2010/main" val="279653178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7010400" y="6457950"/>
            <a:ext cx="2133600" cy="476250"/>
          </a:xfrm>
        </p:spPr>
        <p:txBody>
          <a:bodyPr/>
          <a:lstStyle>
            <a:lvl1pPr>
              <a:defRPr smtClean="0"/>
            </a:lvl1pPr>
          </a:lstStyle>
          <a:p>
            <a:pPr>
              <a:defRPr/>
            </a:pPr>
            <a:fld id="{19556636-AB97-4AAE-B16C-57C62CA13241}" type="slidenum">
              <a:rPr lang="en-US" altLang="en-US"/>
              <a:pPr>
                <a:defRPr/>
              </a:pPr>
              <a:t>‹#›</a:t>
            </a:fld>
            <a:endParaRPr lang="en-US" altLang="en-US"/>
          </a:p>
        </p:txBody>
      </p:sp>
    </p:spTree>
    <p:extLst>
      <p:ext uri="{BB962C8B-B14F-4D97-AF65-F5344CB8AC3E}">
        <p14:creationId xmlns:p14="http://schemas.microsoft.com/office/powerpoint/2010/main" val="134117472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r>
              <a:rPr lang="en-US" noProof="0" smtClean="0"/>
              <a:t>Click icon to add SmartArt graphic</a:t>
            </a:r>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010400" y="6457950"/>
            <a:ext cx="2133600" cy="476250"/>
          </a:xfrm>
        </p:spPr>
        <p:txBody>
          <a:bodyPr/>
          <a:lstStyle>
            <a:lvl1pPr>
              <a:defRPr smtClean="0"/>
            </a:lvl1pPr>
          </a:lstStyle>
          <a:p>
            <a:pPr>
              <a:defRPr/>
            </a:pPr>
            <a:fld id="{F03B077B-E286-4749-8AA8-FEF34DD5C057}" type="slidenum">
              <a:rPr lang="en-US" altLang="en-US"/>
              <a:pPr>
                <a:defRPr/>
              </a:pPr>
              <a:t>‹#›</a:t>
            </a:fld>
            <a:endParaRPr lang="en-US" altLang="en-US"/>
          </a:p>
        </p:txBody>
      </p:sp>
    </p:spTree>
    <p:extLst>
      <p:ext uri="{BB962C8B-B14F-4D97-AF65-F5344CB8AC3E}">
        <p14:creationId xmlns:p14="http://schemas.microsoft.com/office/powerpoint/2010/main" val="5345999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a:defRPr/>
            </a:lvl1pPr>
          </a:lstStyle>
          <a:p>
            <a:pPr>
              <a:defRPr/>
            </a:pPr>
            <a:endParaRPr lang="en-US"/>
          </a:p>
        </p:txBody>
      </p:sp>
      <p:sp>
        <p:nvSpPr>
          <p:cNvPr id="7" name="Footer Placeholder 6"/>
          <p:cNvSpPr>
            <a:spLocks noGrp="1"/>
          </p:cNvSpPr>
          <p:nvPr>
            <p:ph type="ftr" sz="quarter" idx="11"/>
          </p:nvPr>
        </p:nvSpPr>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7010400" y="6457950"/>
            <a:ext cx="2133600" cy="476250"/>
          </a:xfrm>
        </p:spPr>
        <p:txBody>
          <a:bodyPr/>
          <a:lstStyle>
            <a:lvl1pPr>
              <a:defRPr smtClean="0"/>
            </a:lvl1pPr>
          </a:lstStyle>
          <a:p>
            <a:pPr>
              <a:defRPr/>
            </a:pPr>
            <a:fld id="{14BB27AE-E00B-4DA1-841F-313B6BB2CEA3}" type="slidenum">
              <a:rPr lang="en-US" altLang="en-US"/>
              <a:pPr>
                <a:defRPr/>
              </a:pPr>
              <a:t>‹#›</a:t>
            </a:fld>
            <a:endParaRPr lang="en-US" altLang="en-US"/>
          </a:p>
        </p:txBody>
      </p:sp>
    </p:spTree>
    <p:extLst>
      <p:ext uri="{BB962C8B-B14F-4D97-AF65-F5344CB8AC3E}">
        <p14:creationId xmlns:p14="http://schemas.microsoft.com/office/powerpoint/2010/main" val="4077768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6621801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7" name="Picture 21" descr="shutterstock_40645864.jpg"/>
          <p:cNvPicPr>
            <a:picLocks noChangeAspect="1"/>
          </p:cNvPicPr>
          <p:nvPr/>
        </p:nvPicPr>
        <p:blipFill>
          <a:blip r:embed="rId2">
            <a:extLst>
              <a:ext uri="{28A0092B-C50C-407E-A947-70E740481C1C}">
                <a14:useLocalDpi xmlns:a14="http://schemas.microsoft.com/office/drawing/2010/main" val="0"/>
              </a:ext>
            </a:extLst>
          </a:blip>
          <a:srcRect l="681" t="9274" r="862" b="5492"/>
          <a:stretch>
            <a:fillRect/>
          </a:stretch>
        </p:blipFill>
        <p:spPr bwMode="auto">
          <a:xfrm>
            <a:off x="0" y="920750"/>
            <a:ext cx="914400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flipH="1">
            <a:off x="0" y="5092700"/>
            <a:ext cx="4572000" cy="1765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flipH="1">
            <a:off x="4572000" y="5092700"/>
            <a:ext cx="1262063" cy="1765300"/>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flipH="1">
            <a:off x="5834063" y="5092700"/>
            <a:ext cx="3309937" cy="17653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flipH="1" flipV="1">
            <a:off x="0" y="912813"/>
            <a:ext cx="4572000" cy="53975"/>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flipV="1">
            <a:off x="4572000" y="912813"/>
            <a:ext cx="1262063" cy="53975"/>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flipV="1">
            <a:off x="5834063" y="912813"/>
            <a:ext cx="3309937" cy="53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14" name="Picture 31" descr="doe_logo_pp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77800" y="846138"/>
            <a:ext cx="914400" cy="914400"/>
          </a:xfrm>
          <a:prstGeom prst="rect">
            <a:avLst/>
          </a:prstGeom>
        </p:spPr>
        <p:txBody>
          <a:bodyPr wrap="none">
            <a:normAutofit/>
          </a:bodyPr>
          <a:lstStyle/>
          <a:p>
            <a:pPr defTabSz="457200" eaLnBrk="1" fontAlgn="auto" hangingPunct="1">
              <a:spcBef>
                <a:spcPct val="20000"/>
              </a:spcBef>
              <a:spcAft>
                <a:spcPts val="0"/>
              </a:spcAft>
              <a:buFont typeface="Arial"/>
              <a:buNone/>
              <a:defRPr/>
            </a:pPr>
            <a:endParaRPr lang="en-US" sz="2323" dirty="0">
              <a:solidFill>
                <a:srgbClr val="FFFFFF"/>
              </a:solidFill>
              <a:latin typeface="Arial Narrow"/>
              <a:ea typeface="+mn-ea"/>
              <a:cs typeface="Arial Narrow"/>
            </a:endParaRPr>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sp>
        <p:nvSpPr>
          <p:cNvPr id="16" name="Title 1"/>
          <p:cNvSpPr>
            <a:spLocks noGrp="1"/>
          </p:cNvSpPr>
          <p:nvPr>
            <p:ph type="ctrTitle"/>
          </p:nvPr>
        </p:nvSpPr>
        <p:spPr>
          <a:xfrm>
            <a:off x="168100" y="147797"/>
            <a:ext cx="5661200" cy="603505"/>
          </a:xfrm>
        </p:spPr>
        <p:txBody>
          <a:bodyPr>
            <a:normAutofit/>
          </a:bodyPr>
          <a:lstStyle/>
          <a:p>
            <a:r>
              <a:rPr lang="en-US" smtClean="0"/>
              <a:t>Click to edit Master title style</a:t>
            </a:r>
            <a:endParaRPr lang="en-US" dirty="0"/>
          </a:p>
        </p:txBody>
      </p:sp>
    </p:spTree>
    <p:extLst>
      <p:ext uri="{BB962C8B-B14F-4D97-AF65-F5344CB8AC3E}">
        <p14:creationId xmlns:p14="http://schemas.microsoft.com/office/powerpoint/2010/main" val="1964064486"/>
      </p:ext>
    </p:extLst>
  </p:cSld>
  <p:clrMapOvr>
    <a:masterClrMapping/>
  </p:clrMapOvr>
  <p:hf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91524290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8210542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0687179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9518167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55871733"/>
      </p:ext>
    </p:extLst>
  </p:cSld>
  <p:clrMapOvr>
    <a:masterClrMapping/>
  </p:clrMapOvr>
  <p:hf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4" name="Rectangle 3"/>
          <p:cNvSpPr/>
          <p:nvPr/>
        </p:nvSpPr>
        <p:spPr>
          <a:xfrm flipH="1">
            <a:off x="5834063" y="5254625"/>
            <a:ext cx="3309937" cy="13620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flipH="1">
            <a:off x="0" y="5254625"/>
            <a:ext cx="4572000" cy="136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flipH="1">
            <a:off x="4572000" y="5254625"/>
            <a:ext cx="1262063" cy="136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itle 1"/>
          <p:cNvSpPr txBox="1">
            <a:spLocks/>
          </p:cNvSpPr>
          <p:nvPr/>
        </p:nvSpPr>
        <p:spPr>
          <a:xfrm>
            <a:off x="685800" y="3081338"/>
            <a:ext cx="7772400" cy="1020762"/>
          </a:xfrm>
          <a:prstGeom prst="rect">
            <a:avLst/>
          </a:prstGeom>
        </p:spPr>
        <p:txBody>
          <a:bodyPr anchor="ctr">
            <a:normAutofit/>
          </a:bodyPr>
          <a:lstStyle>
            <a:lvl1pPr>
              <a:defRPr>
                <a:solidFill>
                  <a:schemeClr val="tx1"/>
                </a:solidFill>
              </a:defRPr>
            </a:lvl1pPr>
          </a:lstStyle>
          <a:p>
            <a:pPr defTabSz="457200" eaLnBrk="1" fontAlgn="auto" hangingPunct="1">
              <a:lnSpc>
                <a:spcPts val="2800"/>
              </a:lnSpc>
              <a:spcAft>
                <a:spcPts val="0"/>
              </a:spcAft>
              <a:defRPr/>
            </a:pPr>
            <a:r>
              <a:rPr lang="en-US" sz="2600" b="0" dirty="0" smtClean="0">
                <a:latin typeface="+mj-lt"/>
                <a:ea typeface="+mj-ea"/>
                <a:cs typeface="+mj-cs"/>
              </a:rPr>
              <a:t>Click to edit Master title style</a:t>
            </a:r>
            <a:endParaRPr lang="en-US" sz="2600" b="0" dirty="0">
              <a:latin typeface="+mj-lt"/>
              <a:ea typeface="+mj-ea"/>
              <a:cs typeface="+mj-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82654159"/>
      </p:ext>
    </p:extLst>
  </p:cSld>
  <p:clrMapOvr>
    <a:masterClrMapping/>
  </p:clrMapOvr>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7264045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Slide Number Placeholder 6"/>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6107F7CA-5080-4EFB-9036-D68B6EA51F10}" type="slidenum">
              <a:rPr lang="en-US" altLang="en-US"/>
              <a:pPr>
                <a:defRPr/>
              </a:pPr>
              <a:t>‹#›</a:t>
            </a:fld>
            <a:endParaRPr lang="en-US" altLang="en-US"/>
          </a:p>
        </p:txBody>
      </p:sp>
    </p:spTree>
    <p:extLst>
      <p:ext uri="{BB962C8B-B14F-4D97-AF65-F5344CB8AC3E}">
        <p14:creationId xmlns:p14="http://schemas.microsoft.com/office/powerpoint/2010/main" val="411113827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rtlCol="0">
            <a:normAutofit/>
          </a:bodyPr>
          <a:lstStyle/>
          <a:p>
            <a:pPr lvl="0"/>
            <a:r>
              <a:rPr lang="en-US" noProof="0" smtClean="0"/>
              <a:t>Click icon to add SmartArt graphic</a:t>
            </a:r>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Slide Number Placeholder 5"/>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AD1968C5-9A15-467C-930B-A9977E95B015}" type="slidenum">
              <a:rPr lang="en-US" altLang="en-US"/>
              <a:pPr>
                <a:defRPr/>
              </a:pPr>
              <a:t>‹#›</a:t>
            </a:fld>
            <a:endParaRPr lang="en-US" altLang="en-US"/>
          </a:p>
        </p:txBody>
      </p:sp>
    </p:spTree>
    <p:extLst>
      <p:ext uri="{BB962C8B-B14F-4D97-AF65-F5344CB8AC3E}">
        <p14:creationId xmlns:p14="http://schemas.microsoft.com/office/powerpoint/2010/main" val="258671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5"/>
            <a:ext cx="7772400" cy="9413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62883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8" name="Slide Number Placeholder 7"/>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C3FA9007-60D3-4E7E-86B6-09B1A4086F98}" type="slidenum">
              <a:rPr lang="en-US" altLang="en-US"/>
              <a:pPr>
                <a:defRPr/>
              </a:pPr>
              <a:t>‹#›</a:t>
            </a:fld>
            <a:endParaRPr lang="en-US" altLang="en-US"/>
          </a:p>
        </p:txBody>
      </p:sp>
    </p:spTree>
    <p:extLst>
      <p:ext uri="{BB962C8B-B14F-4D97-AF65-F5344CB8AC3E}">
        <p14:creationId xmlns:p14="http://schemas.microsoft.com/office/powerpoint/2010/main" val="133689162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Slide Number Placeholder 4"/>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036248BC-0EDC-4EDD-939B-4B79A632E087}" type="slidenum">
              <a:rPr lang="en-US" altLang="en-US"/>
              <a:pPr>
                <a:defRPr/>
              </a:pPr>
              <a:t>‹#›</a:t>
            </a:fld>
            <a:endParaRPr lang="en-US" altLang="en-US"/>
          </a:p>
        </p:txBody>
      </p:sp>
    </p:spTree>
    <p:extLst>
      <p:ext uri="{BB962C8B-B14F-4D97-AF65-F5344CB8AC3E}">
        <p14:creationId xmlns:p14="http://schemas.microsoft.com/office/powerpoint/2010/main" val="117019353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7" name="Picture 21" descr="shutterstock_40645864.jpg"/>
          <p:cNvPicPr>
            <a:picLocks noChangeAspect="1"/>
          </p:cNvPicPr>
          <p:nvPr/>
        </p:nvPicPr>
        <p:blipFill>
          <a:blip r:embed="rId2">
            <a:extLst>
              <a:ext uri="{28A0092B-C50C-407E-A947-70E740481C1C}">
                <a14:useLocalDpi xmlns:a14="http://schemas.microsoft.com/office/drawing/2010/main" val="0"/>
              </a:ext>
            </a:extLst>
          </a:blip>
          <a:srcRect l="681" t="9274" r="862" b="5492"/>
          <a:stretch>
            <a:fillRect/>
          </a:stretch>
        </p:blipFill>
        <p:spPr bwMode="auto">
          <a:xfrm>
            <a:off x="0" y="920750"/>
            <a:ext cx="914400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flipH="1">
            <a:off x="0" y="5092700"/>
            <a:ext cx="4572000" cy="1765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flipH="1">
            <a:off x="4572000" y="5092700"/>
            <a:ext cx="1262063" cy="1765300"/>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flipH="1">
            <a:off x="5834063" y="5092700"/>
            <a:ext cx="3309937" cy="17653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flipH="1" flipV="1">
            <a:off x="0" y="912813"/>
            <a:ext cx="4572000" cy="53975"/>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flipV="1">
            <a:off x="4572000" y="912813"/>
            <a:ext cx="1262063" cy="53975"/>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flipV="1">
            <a:off x="5834063" y="912813"/>
            <a:ext cx="3309937" cy="53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14" name="Picture 31" descr="doe_logo_pp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77800" y="846138"/>
            <a:ext cx="914400" cy="914400"/>
          </a:xfrm>
          <a:prstGeom prst="rect">
            <a:avLst/>
          </a:prstGeom>
        </p:spPr>
        <p:txBody>
          <a:bodyPr wrap="none">
            <a:normAutofit/>
          </a:bodyPr>
          <a:lstStyle/>
          <a:p>
            <a:pPr defTabSz="457200" eaLnBrk="1" fontAlgn="auto" hangingPunct="1">
              <a:spcBef>
                <a:spcPct val="20000"/>
              </a:spcBef>
              <a:spcAft>
                <a:spcPts val="0"/>
              </a:spcAft>
              <a:buFont typeface="Arial"/>
              <a:buNone/>
              <a:defRPr/>
            </a:pPr>
            <a:endParaRPr lang="en-US" sz="2323" dirty="0">
              <a:solidFill>
                <a:srgbClr val="FFFFFF"/>
              </a:solidFill>
              <a:latin typeface="Arial Narrow"/>
              <a:ea typeface="+mn-ea"/>
              <a:cs typeface="Arial Narrow"/>
            </a:endParaRPr>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sp>
        <p:nvSpPr>
          <p:cNvPr id="16" name="Title 1"/>
          <p:cNvSpPr>
            <a:spLocks noGrp="1"/>
          </p:cNvSpPr>
          <p:nvPr>
            <p:ph type="ctrTitle"/>
          </p:nvPr>
        </p:nvSpPr>
        <p:spPr>
          <a:xfrm>
            <a:off x="168100" y="147797"/>
            <a:ext cx="5661200" cy="603505"/>
          </a:xfrm>
        </p:spPr>
        <p:txBody>
          <a:bodyPr>
            <a:normAutofit/>
          </a:bodyPr>
          <a:lstStyle/>
          <a:p>
            <a:r>
              <a:rPr lang="en-US" smtClean="0"/>
              <a:t>Click to edit Master title style</a:t>
            </a:r>
            <a:endParaRPr lang="en-US" dirty="0"/>
          </a:p>
        </p:txBody>
      </p:sp>
    </p:spTree>
    <p:extLst>
      <p:ext uri="{BB962C8B-B14F-4D97-AF65-F5344CB8AC3E}">
        <p14:creationId xmlns:p14="http://schemas.microsoft.com/office/powerpoint/2010/main" val="864363427"/>
      </p:ext>
    </p:extLst>
  </p:cSld>
  <p:clrMapOvr>
    <a:masterClrMapping/>
  </p:clrMapOvr>
  <p:hf hdr="0" ftr="0" dt="0"/>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99334283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73126567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9578866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8238025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44928227"/>
      </p:ext>
    </p:extLst>
  </p:cSld>
  <p:clrMapOvr>
    <a:masterClrMapping/>
  </p:clrMapOvr>
  <p:hf hdr="0" ftr="0" dt="0"/>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4" name="Rectangle 3"/>
          <p:cNvSpPr/>
          <p:nvPr/>
        </p:nvSpPr>
        <p:spPr>
          <a:xfrm flipH="1">
            <a:off x="5834063" y="5254625"/>
            <a:ext cx="3309937" cy="13620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flipH="1">
            <a:off x="0" y="5254625"/>
            <a:ext cx="4572000" cy="136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flipH="1">
            <a:off x="4572000" y="5254625"/>
            <a:ext cx="1262063" cy="136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itle 1"/>
          <p:cNvSpPr txBox="1">
            <a:spLocks/>
          </p:cNvSpPr>
          <p:nvPr/>
        </p:nvSpPr>
        <p:spPr>
          <a:xfrm>
            <a:off x="685800" y="3081338"/>
            <a:ext cx="7772400" cy="1020762"/>
          </a:xfrm>
          <a:prstGeom prst="rect">
            <a:avLst/>
          </a:prstGeom>
        </p:spPr>
        <p:txBody>
          <a:bodyPr anchor="ctr">
            <a:normAutofit/>
          </a:bodyPr>
          <a:lstStyle>
            <a:lvl1pPr>
              <a:defRPr>
                <a:solidFill>
                  <a:schemeClr val="tx1"/>
                </a:solidFill>
              </a:defRPr>
            </a:lvl1pPr>
          </a:lstStyle>
          <a:p>
            <a:pPr defTabSz="457200" eaLnBrk="1" fontAlgn="auto" hangingPunct="1">
              <a:lnSpc>
                <a:spcPts val="2800"/>
              </a:lnSpc>
              <a:spcAft>
                <a:spcPts val="0"/>
              </a:spcAft>
              <a:defRPr/>
            </a:pPr>
            <a:r>
              <a:rPr lang="en-US" sz="2600" b="0" dirty="0" smtClean="0">
                <a:latin typeface="+mj-lt"/>
                <a:ea typeface="+mj-ea"/>
                <a:cs typeface="+mj-cs"/>
              </a:rPr>
              <a:t>Click to edit Master title style</a:t>
            </a:r>
            <a:endParaRPr lang="en-US" sz="2600" b="0" dirty="0">
              <a:latin typeface="+mj-lt"/>
              <a:ea typeface="+mj-ea"/>
              <a:cs typeface="+mj-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792920767"/>
      </p:ext>
    </p:extLst>
  </p:cSld>
  <p:clrMapOvr>
    <a:masterClrMapping/>
  </p:clrMapOvr>
  <p:hf hdr="0" ftr="0" dt="0"/>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546123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277815"/>
            <a:ext cx="7772400" cy="94138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14400" y="1600202"/>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600202"/>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9144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8768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203899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Slide Number Placeholder 6"/>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9783F9EB-4D63-4FB5-8C44-C5AF0BE8BC8F}" type="slidenum">
              <a:rPr lang="en-US" altLang="en-US"/>
              <a:pPr>
                <a:defRPr/>
              </a:pPr>
              <a:t>‹#›</a:t>
            </a:fld>
            <a:endParaRPr lang="en-US" altLang="en-US"/>
          </a:p>
        </p:txBody>
      </p:sp>
    </p:spTree>
    <p:extLst>
      <p:ext uri="{BB962C8B-B14F-4D97-AF65-F5344CB8AC3E}">
        <p14:creationId xmlns:p14="http://schemas.microsoft.com/office/powerpoint/2010/main" val="18337038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rtlCol="0">
            <a:normAutofit/>
          </a:bodyPr>
          <a:lstStyle/>
          <a:p>
            <a:pPr lvl="0"/>
            <a:r>
              <a:rPr lang="en-US" noProof="0" smtClean="0"/>
              <a:t>Click icon to add SmartArt graphic</a:t>
            </a:r>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Slide Number Placeholder 5"/>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14BCE6C1-A399-4A6C-BA8B-E5C49E516432}" type="slidenum">
              <a:rPr lang="en-US" altLang="en-US"/>
              <a:pPr>
                <a:defRPr/>
              </a:pPr>
              <a:t>‹#›</a:t>
            </a:fld>
            <a:endParaRPr lang="en-US" altLang="en-US"/>
          </a:p>
        </p:txBody>
      </p:sp>
    </p:spTree>
    <p:extLst>
      <p:ext uri="{BB962C8B-B14F-4D97-AF65-F5344CB8AC3E}">
        <p14:creationId xmlns:p14="http://schemas.microsoft.com/office/powerpoint/2010/main" val="335111944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8" name="Slide Number Placeholder 7"/>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66AB8621-963D-4DC2-B8E9-81BEB4DB9E94}" type="slidenum">
              <a:rPr lang="en-US" altLang="en-US"/>
              <a:pPr>
                <a:defRPr/>
              </a:pPr>
              <a:t>‹#›</a:t>
            </a:fld>
            <a:endParaRPr lang="en-US" altLang="en-US"/>
          </a:p>
        </p:txBody>
      </p:sp>
    </p:spTree>
    <p:extLst>
      <p:ext uri="{BB962C8B-B14F-4D97-AF65-F5344CB8AC3E}">
        <p14:creationId xmlns:p14="http://schemas.microsoft.com/office/powerpoint/2010/main" val="245915190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Slide Number Placeholder 4"/>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5F1816FE-0D5B-4715-AF0A-2B53B12B78C6}" type="slidenum">
              <a:rPr lang="en-US" altLang="en-US"/>
              <a:pPr>
                <a:defRPr/>
              </a:pPr>
              <a:t>‹#›</a:t>
            </a:fld>
            <a:endParaRPr lang="en-US" altLang="en-US"/>
          </a:p>
        </p:txBody>
      </p:sp>
    </p:spTree>
    <p:extLst>
      <p:ext uri="{BB962C8B-B14F-4D97-AF65-F5344CB8AC3E}">
        <p14:creationId xmlns:p14="http://schemas.microsoft.com/office/powerpoint/2010/main" val="263489654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7" name="Picture 21" descr="shutterstock_40645864.jpg"/>
          <p:cNvPicPr>
            <a:picLocks noChangeAspect="1"/>
          </p:cNvPicPr>
          <p:nvPr/>
        </p:nvPicPr>
        <p:blipFill>
          <a:blip r:embed="rId2">
            <a:extLst>
              <a:ext uri="{28A0092B-C50C-407E-A947-70E740481C1C}">
                <a14:useLocalDpi xmlns:a14="http://schemas.microsoft.com/office/drawing/2010/main" val="0"/>
              </a:ext>
            </a:extLst>
          </a:blip>
          <a:srcRect l="681" t="9274" r="862" b="5492"/>
          <a:stretch>
            <a:fillRect/>
          </a:stretch>
        </p:blipFill>
        <p:spPr bwMode="auto">
          <a:xfrm>
            <a:off x="0" y="920750"/>
            <a:ext cx="914400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flipH="1">
            <a:off x="0" y="5092700"/>
            <a:ext cx="4572000" cy="1765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flipH="1">
            <a:off x="4572000" y="5092700"/>
            <a:ext cx="1262063" cy="1765300"/>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flipH="1">
            <a:off x="5834063" y="5092700"/>
            <a:ext cx="3309937" cy="17653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flipH="1" flipV="1">
            <a:off x="0" y="912813"/>
            <a:ext cx="4572000" cy="53975"/>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flipV="1">
            <a:off x="4572000" y="912813"/>
            <a:ext cx="1262063" cy="53975"/>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flipV="1">
            <a:off x="5834063" y="912813"/>
            <a:ext cx="3309937" cy="53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14" name="Picture 31" descr="doe_logo_pp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77800" y="846138"/>
            <a:ext cx="914400" cy="914400"/>
          </a:xfrm>
          <a:prstGeom prst="rect">
            <a:avLst/>
          </a:prstGeom>
        </p:spPr>
        <p:txBody>
          <a:bodyPr wrap="none">
            <a:normAutofit/>
          </a:bodyPr>
          <a:lstStyle/>
          <a:p>
            <a:pPr defTabSz="457200" eaLnBrk="1" fontAlgn="auto" hangingPunct="1">
              <a:spcBef>
                <a:spcPct val="20000"/>
              </a:spcBef>
              <a:spcAft>
                <a:spcPts val="0"/>
              </a:spcAft>
              <a:buFont typeface="Arial"/>
              <a:buNone/>
              <a:defRPr/>
            </a:pPr>
            <a:endParaRPr lang="en-US" sz="2323" dirty="0">
              <a:solidFill>
                <a:srgbClr val="FFFFFF"/>
              </a:solidFill>
              <a:latin typeface="Arial Narrow"/>
              <a:ea typeface="+mn-ea"/>
              <a:cs typeface="Arial Narrow"/>
            </a:endParaRPr>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sp>
        <p:nvSpPr>
          <p:cNvPr id="16" name="Title 1"/>
          <p:cNvSpPr>
            <a:spLocks noGrp="1"/>
          </p:cNvSpPr>
          <p:nvPr>
            <p:ph type="ctrTitle"/>
          </p:nvPr>
        </p:nvSpPr>
        <p:spPr>
          <a:xfrm>
            <a:off x="168100" y="147797"/>
            <a:ext cx="5661200" cy="603505"/>
          </a:xfrm>
        </p:spPr>
        <p:txBody>
          <a:bodyPr>
            <a:normAutofit/>
          </a:bodyPr>
          <a:lstStyle/>
          <a:p>
            <a:r>
              <a:rPr lang="en-US" smtClean="0"/>
              <a:t>Click to edit Master title style</a:t>
            </a:r>
            <a:endParaRPr lang="en-US" dirty="0"/>
          </a:p>
        </p:txBody>
      </p:sp>
    </p:spTree>
    <p:extLst>
      <p:ext uri="{BB962C8B-B14F-4D97-AF65-F5344CB8AC3E}">
        <p14:creationId xmlns:p14="http://schemas.microsoft.com/office/powerpoint/2010/main" val="766805940"/>
      </p:ext>
    </p:extLst>
  </p:cSld>
  <p:clrMapOvr>
    <a:masterClrMapping/>
  </p:clrMapOvr>
  <p:hf hdr="0" ftr="0" dt="0"/>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4947749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02900079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537281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6007307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2081504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8546" y="1748118"/>
            <a:ext cx="7342909"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692727" y="3496235"/>
            <a:ext cx="6400800" cy="1752600"/>
          </a:xfrm>
        </p:spPr>
        <p:txBody>
          <a:bodyPr/>
          <a:lstStyle>
            <a:lvl1pPr marL="0" indent="0" algn="ctr">
              <a:buNone/>
              <a:defRPr>
                <a:solidFill>
                  <a:schemeClr val="tx1">
                    <a:tint val="75000"/>
                  </a:schemeClr>
                </a:solidFill>
              </a:defRPr>
            </a:lvl1pPr>
            <a:lvl2pPr marL="457039" indent="0" algn="ctr">
              <a:buNone/>
              <a:defRPr>
                <a:solidFill>
                  <a:schemeClr val="tx1">
                    <a:tint val="75000"/>
                  </a:schemeClr>
                </a:solidFill>
              </a:defRPr>
            </a:lvl2pPr>
            <a:lvl3pPr marL="914079" indent="0" algn="ctr">
              <a:buNone/>
              <a:defRPr>
                <a:solidFill>
                  <a:schemeClr val="tx1">
                    <a:tint val="75000"/>
                  </a:schemeClr>
                </a:solidFill>
              </a:defRPr>
            </a:lvl3pPr>
            <a:lvl4pPr marL="1371119" indent="0" algn="ctr">
              <a:buNone/>
              <a:defRPr>
                <a:solidFill>
                  <a:schemeClr val="tx1">
                    <a:tint val="75000"/>
                  </a:schemeClr>
                </a:solidFill>
              </a:defRPr>
            </a:lvl4pPr>
            <a:lvl5pPr marL="1828159" indent="0" algn="ctr">
              <a:buNone/>
              <a:defRPr>
                <a:solidFill>
                  <a:schemeClr val="tx1">
                    <a:tint val="75000"/>
                  </a:schemeClr>
                </a:solidFill>
              </a:defRPr>
            </a:lvl5pPr>
            <a:lvl6pPr marL="2285199" indent="0" algn="ctr">
              <a:buNone/>
              <a:defRPr>
                <a:solidFill>
                  <a:schemeClr val="tx1">
                    <a:tint val="75000"/>
                  </a:schemeClr>
                </a:solidFill>
              </a:defRPr>
            </a:lvl6pPr>
            <a:lvl7pPr marL="2742237" indent="0" algn="ctr">
              <a:buNone/>
              <a:defRPr>
                <a:solidFill>
                  <a:schemeClr val="tx1">
                    <a:tint val="75000"/>
                  </a:schemeClr>
                </a:solidFill>
              </a:defRPr>
            </a:lvl7pPr>
            <a:lvl8pPr marL="3199278" indent="0" algn="ctr">
              <a:buNone/>
              <a:defRPr>
                <a:solidFill>
                  <a:schemeClr val="tx1">
                    <a:tint val="75000"/>
                  </a:schemeClr>
                </a:solidFill>
              </a:defRPr>
            </a:lvl8pPr>
            <a:lvl9pPr marL="3656316"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676177806"/>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4" name="Rectangle 3"/>
          <p:cNvSpPr/>
          <p:nvPr/>
        </p:nvSpPr>
        <p:spPr>
          <a:xfrm flipH="1">
            <a:off x="5834063" y="5254625"/>
            <a:ext cx="3309937" cy="13620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flipH="1">
            <a:off x="0" y="5254625"/>
            <a:ext cx="4572000" cy="136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flipH="1">
            <a:off x="4572000" y="5254625"/>
            <a:ext cx="1262063" cy="136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itle 1"/>
          <p:cNvSpPr txBox="1">
            <a:spLocks/>
          </p:cNvSpPr>
          <p:nvPr/>
        </p:nvSpPr>
        <p:spPr>
          <a:xfrm>
            <a:off x="685800" y="3081338"/>
            <a:ext cx="7772400" cy="1020762"/>
          </a:xfrm>
          <a:prstGeom prst="rect">
            <a:avLst/>
          </a:prstGeom>
        </p:spPr>
        <p:txBody>
          <a:bodyPr anchor="ctr">
            <a:normAutofit/>
          </a:bodyPr>
          <a:lstStyle>
            <a:lvl1pPr>
              <a:defRPr>
                <a:solidFill>
                  <a:schemeClr val="tx1"/>
                </a:solidFill>
              </a:defRPr>
            </a:lvl1pPr>
          </a:lstStyle>
          <a:p>
            <a:pPr defTabSz="457200" eaLnBrk="1" fontAlgn="auto" hangingPunct="1">
              <a:lnSpc>
                <a:spcPts val="2800"/>
              </a:lnSpc>
              <a:spcAft>
                <a:spcPts val="0"/>
              </a:spcAft>
              <a:defRPr/>
            </a:pPr>
            <a:r>
              <a:rPr lang="en-US" sz="2600" b="0" dirty="0" smtClean="0">
                <a:latin typeface="+mj-lt"/>
                <a:ea typeface="+mj-ea"/>
                <a:cs typeface="+mj-cs"/>
              </a:rPr>
              <a:t>Click to edit Master title style</a:t>
            </a:r>
            <a:endParaRPr lang="en-US" sz="2600" b="0" dirty="0">
              <a:latin typeface="+mj-lt"/>
              <a:ea typeface="+mj-ea"/>
              <a:cs typeface="+mj-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667045241"/>
      </p:ext>
    </p:extLst>
  </p:cSld>
  <p:clrMapOvr>
    <a:masterClrMapping/>
  </p:clrMapOvr>
  <p:hf hdr="0" ftr="0" dt="0"/>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08859320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Slide Number Placeholder 6"/>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B284FAB6-8DF2-4C2D-9C93-F68B221212E3}" type="slidenum">
              <a:rPr lang="en-US" altLang="en-US"/>
              <a:pPr>
                <a:defRPr/>
              </a:pPr>
              <a:t>‹#›</a:t>
            </a:fld>
            <a:endParaRPr lang="en-US" altLang="en-US"/>
          </a:p>
        </p:txBody>
      </p:sp>
    </p:spTree>
    <p:extLst>
      <p:ext uri="{BB962C8B-B14F-4D97-AF65-F5344CB8AC3E}">
        <p14:creationId xmlns:p14="http://schemas.microsoft.com/office/powerpoint/2010/main" val="354773975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rtlCol="0">
            <a:normAutofit/>
          </a:bodyPr>
          <a:lstStyle/>
          <a:p>
            <a:pPr lvl="0"/>
            <a:r>
              <a:rPr lang="en-US" noProof="0" smtClean="0"/>
              <a:t>Click icon to add SmartArt graphic</a:t>
            </a:r>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Slide Number Placeholder 5"/>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ADE1E713-A554-4FA0-971E-6CBA7C5E90D0}" type="slidenum">
              <a:rPr lang="en-US" altLang="en-US"/>
              <a:pPr>
                <a:defRPr/>
              </a:pPr>
              <a:t>‹#›</a:t>
            </a:fld>
            <a:endParaRPr lang="en-US" altLang="en-US"/>
          </a:p>
        </p:txBody>
      </p:sp>
    </p:spTree>
    <p:extLst>
      <p:ext uri="{BB962C8B-B14F-4D97-AF65-F5344CB8AC3E}">
        <p14:creationId xmlns:p14="http://schemas.microsoft.com/office/powerpoint/2010/main" val="76637928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8" name="Slide Number Placeholder 7"/>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862C705B-33A5-4D24-8DC4-4D9607776395}" type="slidenum">
              <a:rPr lang="en-US" altLang="en-US"/>
              <a:pPr>
                <a:defRPr/>
              </a:pPr>
              <a:t>‹#›</a:t>
            </a:fld>
            <a:endParaRPr lang="en-US" altLang="en-US"/>
          </a:p>
        </p:txBody>
      </p:sp>
    </p:spTree>
    <p:extLst>
      <p:ext uri="{BB962C8B-B14F-4D97-AF65-F5344CB8AC3E}">
        <p14:creationId xmlns:p14="http://schemas.microsoft.com/office/powerpoint/2010/main" val="151096832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52486D81-46A1-4A0E-8C9B-ED3A2BDB90BB}" type="slidenum">
              <a:rPr lang="en-US" altLang="en-US"/>
              <a:pPr>
                <a:defRPr/>
              </a:pPr>
              <a:t>‹#›</a:t>
            </a:fld>
            <a:endParaRPr lang="en-US" altLang="en-US"/>
          </a:p>
        </p:txBody>
      </p:sp>
    </p:spTree>
    <p:extLst>
      <p:ext uri="{BB962C8B-B14F-4D97-AF65-F5344CB8AC3E}">
        <p14:creationId xmlns:p14="http://schemas.microsoft.com/office/powerpoint/2010/main" val="366812575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7" name="Picture 25" descr="shutterstock_40645864.jpg"/>
          <p:cNvPicPr>
            <a:picLocks noChangeAspect="1"/>
          </p:cNvPicPr>
          <p:nvPr/>
        </p:nvPicPr>
        <p:blipFill>
          <a:blip r:embed="rId2">
            <a:extLst>
              <a:ext uri="{28A0092B-C50C-407E-A947-70E740481C1C}">
                <a14:useLocalDpi xmlns:a14="http://schemas.microsoft.com/office/drawing/2010/main" val="0"/>
              </a:ext>
            </a:extLst>
          </a:blip>
          <a:srcRect l="681" t="9274" r="862" b="5492"/>
          <a:stretch>
            <a:fillRect/>
          </a:stretch>
        </p:blipFill>
        <p:spPr bwMode="auto">
          <a:xfrm>
            <a:off x="0" y="920750"/>
            <a:ext cx="914400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flipH="1">
            <a:off x="0" y="5092700"/>
            <a:ext cx="4572000" cy="1765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flipH="1">
            <a:off x="4572000" y="5092700"/>
            <a:ext cx="1262063" cy="1765300"/>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flipH="1">
            <a:off x="5834063" y="5092700"/>
            <a:ext cx="3309937" cy="17653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flipH="1" flipV="1">
            <a:off x="0" y="912813"/>
            <a:ext cx="4572000" cy="53975"/>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flipV="1">
            <a:off x="4572000" y="912813"/>
            <a:ext cx="1262063" cy="53975"/>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flipV="1">
            <a:off x="5834063" y="912813"/>
            <a:ext cx="3309937" cy="53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14" name="Picture 32" descr="doe_logo_pp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77800" y="846138"/>
            <a:ext cx="914400" cy="914400"/>
          </a:xfrm>
          <a:prstGeom prst="rect">
            <a:avLst/>
          </a:prstGeom>
        </p:spPr>
        <p:txBody>
          <a:bodyPr wrap="none">
            <a:normAutofit/>
          </a:bodyPr>
          <a:lstStyle/>
          <a:p>
            <a:pPr defTabSz="457200" eaLnBrk="1" fontAlgn="auto" hangingPunct="1">
              <a:spcBef>
                <a:spcPct val="20000"/>
              </a:spcBef>
              <a:spcAft>
                <a:spcPts val="0"/>
              </a:spcAft>
              <a:buFont typeface="Arial"/>
              <a:buNone/>
              <a:defRPr/>
            </a:pPr>
            <a:endParaRPr lang="en-US" sz="2323" dirty="0">
              <a:solidFill>
                <a:srgbClr val="FFFFFF"/>
              </a:solidFill>
              <a:latin typeface="Arial Narrow"/>
              <a:ea typeface="+mn-ea"/>
              <a:cs typeface="Arial Narrow"/>
            </a:endParaRPr>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sp>
        <p:nvSpPr>
          <p:cNvPr id="16" name="Title 1"/>
          <p:cNvSpPr>
            <a:spLocks noGrp="1"/>
          </p:cNvSpPr>
          <p:nvPr>
            <p:ph type="ctrTitle"/>
          </p:nvPr>
        </p:nvSpPr>
        <p:spPr>
          <a:xfrm>
            <a:off x="168100" y="147797"/>
            <a:ext cx="5661200" cy="603505"/>
          </a:xfrm>
        </p:spPr>
        <p:txBody>
          <a:bodyPr>
            <a:normAutofit/>
          </a:bodyPr>
          <a:lstStyle/>
          <a:p>
            <a:r>
              <a:rPr lang="en-US" smtClean="0"/>
              <a:t>Click to edit Master title style</a:t>
            </a:r>
            <a:endParaRPr lang="en-US" dirty="0"/>
          </a:p>
        </p:txBody>
      </p:sp>
    </p:spTree>
    <p:extLst>
      <p:ext uri="{BB962C8B-B14F-4D97-AF65-F5344CB8AC3E}">
        <p14:creationId xmlns:p14="http://schemas.microsoft.com/office/powerpoint/2010/main" val="1750471717"/>
      </p:ext>
    </p:extLst>
  </p:cSld>
  <p:clrMapOvr>
    <a:masterClrMapping/>
  </p:clrMapOvr>
  <p:hf hdr="0" ftr="0" dt="0"/>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25552638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4301533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21962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0957330"/>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7900667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55819365"/>
      </p:ext>
    </p:extLst>
  </p:cSld>
  <p:clrMapOvr>
    <a:masterClrMapping/>
  </p:clrMapOvr>
  <p:hf hdr="0" ftr="0" dt="0"/>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4" name="Rectangle 3"/>
          <p:cNvSpPr/>
          <p:nvPr/>
        </p:nvSpPr>
        <p:spPr>
          <a:xfrm flipH="1">
            <a:off x="5834063" y="5254625"/>
            <a:ext cx="3309937" cy="13620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flipH="1">
            <a:off x="0" y="5254625"/>
            <a:ext cx="4572000" cy="136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flipH="1">
            <a:off x="4572000" y="5254625"/>
            <a:ext cx="1262063" cy="136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itle 1"/>
          <p:cNvSpPr txBox="1">
            <a:spLocks/>
          </p:cNvSpPr>
          <p:nvPr/>
        </p:nvSpPr>
        <p:spPr>
          <a:xfrm>
            <a:off x="685800" y="3081338"/>
            <a:ext cx="7772400" cy="1020762"/>
          </a:xfrm>
          <a:prstGeom prst="rect">
            <a:avLst/>
          </a:prstGeom>
        </p:spPr>
        <p:txBody>
          <a:bodyPr anchor="ctr">
            <a:normAutofit/>
          </a:bodyPr>
          <a:lstStyle>
            <a:lvl1pPr>
              <a:defRPr>
                <a:solidFill>
                  <a:schemeClr val="tx1"/>
                </a:solidFill>
              </a:defRPr>
            </a:lvl1pPr>
          </a:lstStyle>
          <a:p>
            <a:pPr defTabSz="457200" eaLnBrk="1" fontAlgn="auto" hangingPunct="1">
              <a:lnSpc>
                <a:spcPts val="2800"/>
              </a:lnSpc>
              <a:spcAft>
                <a:spcPts val="0"/>
              </a:spcAft>
              <a:defRPr/>
            </a:pPr>
            <a:r>
              <a:rPr lang="en-US" sz="2600" b="0" dirty="0" smtClean="0">
                <a:latin typeface="+mj-lt"/>
                <a:ea typeface="+mj-ea"/>
                <a:cs typeface="+mj-cs"/>
              </a:rPr>
              <a:t>Click to edit Master title style</a:t>
            </a:r>
            <a:endParaRPr lang="en-US" sz="2600" b="0" dirty="0">
              <a:latin typeface="+mj-lt"/>
              <a:ea typeface="+mj-ea"/>
              <a:cs typeface="+mj-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797232299"/>
      </p:ext>
    </p:extLst>
  </p:cSld>
  <p:clrMapOvr>
    <a:masterClrMapping/>
  </p:clrMapOvr>
  <p:hf hdr="0" ftr="0" dt="0"/>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93441462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Slide Number Placeholder 6"/>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8109CFA1-A57F-435D-8F7E-59B896651817}" type="slidenum">
              <a:rPr lang="en-US" altLang="en-US"/>
              <a:pPr>
                <a:defRPr/>
              </a:pPr>
              <a:t>‹#›</a:t>
            </a:fld>
            <a:endParaRPr lang="en-US" altLang="en-US"/>
          </a:p>
        </p:txBody>
      </p:sp>
    </p:spTree>
    <p:extLst>
      <p:ext uri="{BB962C8B-B14F-4D97-AF65-F5344CB8AC3E}">
        <p14:creationId xmlns:p14="http://schemas.microsoft.com/office/powerpoint/2010/main" val="36119408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rtlCol="0">
            <a:normAutofit/>
          </a:bodyPr>
          <a:lstStyle/>
          <a:p>
            <a:pPr lvl="0"/>
            <a:r>
              <a:rPr lang="en-US" noProof="0" smtClean="0"/>
              <a:t>Click icon to add SmartArt graphic</a:t>
            </a:r>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Slide Number Placeholder 5"/>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2F930EE1-4187-43DD-B130-8EB807E59435}" type="slidenum">
              <a:rPr lang="en-US" altLang="en-US"/>
              <a:pPr>
                <a:defRPr/>
              </a:pPr>
              <a:t>‹#›</a:t>
            </a:fld>
            <a:endParaRPr lang="en-US" altLang="en-US"/>
          </a:p>
        </p:txBody>
      </p:sp>
    </p:spTree>
    <p:extLst>
      <p:ext uri="{BB962C8B-B14F-4D97-AF65-F5344CB8AC3E}">
        <p14:creationId xmlns:p14="http://schemas.microsoft.com/office/powerpoint/2010/main" val="318958372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8" name="Slide Number Placeholder 7"/>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3E2C818D-84BE-4FDD-AB8D-EC7C84FABE43}" type="slidenum">
              <a:rPr lang="en-US" altLang="en-US"/>
              <a:pPr>
                <a:defRPr/>
              </a:pPr>
              <a:t>‹#›</a:t>
            </a:fld>
            <a:endParaRPr lang="en-US" altLang="en-US"/>
          </a:p>
        </p:txBody>
      </p:sp>
    </p:spTree>
    <p:extLst>
      <p:ext uri="{BB962C8B-B14F-4D97-AF65-F5344CB8AC3E}">
        <p14:creationId xmlns:p14="http://schemas.microsoft.com/office/powerpoint/2010/main" val="338122579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Slide Number Placeholder 4"/>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98D5FDEC-C096-4FFD-BA3D-9B1D09DB69D8}" type="slidenum">
              <a:rPr lang="en-US" altLang="en-US"/>
              <a:pPr>
                <a:defRPr/>
              </a:pPr>
              <a:t>‹#›</a:t>
            </a:fld>
            <a:endParaRPr lang="en-US" altLang="en-US"/>
          </a:p>
        </p:txBody>
      </p:sp>
    </p:spTree>
    <p:extLst>
      <p:ext uri="{BB962C8B-B14F-4D97-AF65-F5344CB8AC3E}">
        <p14:creationId xmlns:p14="http://schemas.microsoft.com/office/powerpoint/2010/main" val="60787167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6E1D87B-FD70-42AF-B3E3-2BC32BE40915}" type="slidenum">
              <a:rPr lang="en-US" altLang="en-US"/>
              <a:pPr>
                <a:defRPr/>
              </a:pPr>
              <a:t>‹#›</a:t>
            </a:fld>
            <a:endParaRPr lang="en-US" altLang="en-US"/>
          </a:p>
        </p:txBody>
      </p:sp>
    </p:spTree>
    <p:extLst>
      <p:ext uri="{BB962C8B-B14F-4D97-AF65-F5344CB8AC3E}">
        <p14:creationId xmlns:p14="http://schemas.microsoft.com/office/powerpoint/2010/main" val="429269558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C093323-6D70-4DE1-9BD8-75559D93B318}" type="slidenum">
              <a:rPr lang="en-US" altLang="en-US"/>
              <a:pPr>
                <a:defRPr/>
              </a:pPr>
              <a:t>‹#›</a:t>
            </a:fld>
            <a:endParaRPr lang="en-US" altLang="en-US"/>
          </a:p>
        </p:txBody>
      </p:sp>
    </p:spTree>
    <p:extLst>
      <p:ext uri="{BB962C8B-B14F-4D97-AF65-F5344CB8AC3E}">
        <p14:creationId xmlns:p14="http://schemas.microsoft.com/office/powerpoint/2010/main" val="2378808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898" y="1882588"/>
            <a:ext cx="7481455" cy="1500187"/>
          </a:xfrm>
        </p:spPr>
        <p:txBody>
          <a:bodyPr anchor="b"/>
          <a:lstStyle>
            <a:lvl1pPr marL="0" indent="0">
              <a:buNone/>
              <a:defRPr sz="2000">
                <a:solidFill>
                  <a:schemeClr val="tx1">
                    <a:tint val="75000"/>
                  </a:schemeClr>
                </a:solidFill>
              </a:defRPr>
            </a:lvl1pPr>
            <a:lvl2pPr marL="457039" indent="0">
              <a:buNone/>
              <a:defRPr sz="1800">
                <a:solidFill>
                  <a:schemeClr val="tx1">
                    <a:tint val="75000"/>
                  </a:schemeClr>
                </a:solidFill>
              </a:defRPr>
            </a:lvl2pPr>
            <a:lvl3pPr marL="914079" indent="0">
              <a:buNone/>
              <a:defRPr sz="1600">
                <a:solidFill>
                  <a:schemeClr val="tx1">
                    <a:tint val="75000"/>
                  </a:schemeClr>
                </a:solidFill>
              </a:defRPr>
            </a:lvl3pPr>
            <a:lvl4pPr marL="1371119" indent="0">
              <a:buNone/>
              <a:defRPr sz="1400">
                <a:solidFill>
                  <a:schemeClr val="tx1">
                    <a:tint val="75000"/>
                  </a:schemeClr>
                </a:solidFill>
              </a:defRPr>
            </a:lvl4pPr>
            <a:lvl5pPr marL="1828159" indent="0">
              <a:buNone/>
              <a:defRPr sz="1400">
                <a:solidFill>
                  <a:schemeClr val="tx1">
                    <a:tint val="75000"/>
                  </a:schemeClr>
                </a:solidFill>
              </a:defRPr>
            </a:lvl5pPr>
            <a:lvl6pPr marL="2285199" indent="0">
              <a:buNone/>
              <a:defRPr sz="1400">
                <a:solidFill>
                  <a:schemeClr val="tx1">
                    <a:tint val="75000"/>
                  </a:schemeClr>
                </a:solidFill>
              </a:defRPr>
            </a:lvl6pPr>
            <a:lvl7pPr marL="2742237" indent="0">
              <a:buNone/>
              <a:defRPr sz="1400">
                <a:solidFill>
                  <a:schemeClr val="tx1">
                    <a:tint val="75000"/>
                  </a:schemeClr>
                </a:solidFill>
              </a:defRPr>
            </a:lvl7pPr>
            <a:lvl8pPr marL="3199278" indent="0">
              <a:buNone/>
              <a:defRPr sz="1400">
                <a:solidFill>
                  <a:schemeClr val="tx1">
                    <a:tint val="75000"/>
                  </a:schemeClr>
                </a:solidFill>
              </a:defRPr>
            </a:lvl8pPr>
            <a:lvl9pPr marL="3656316" indent="0">
              <a:buNone/>
              <a:defRPr sz="1400">
                <a:solidFill>
                  <a:schemeClr val="tx1">
                    <a:tint val="75000"/>
                  </a:schemeClr>
                </a:solidFill>
              </a:defRPr>
            </a:lvl9pPr>
          </a:lstStyle>
          <a:p>
            <a:pPr lvl="0"/>
            <a:r>
              <a:rPr lang="en-US" smtClean="0"/>
              <a:t>Click to edit Master text styles</a:t>
            </a:r>
          </a:p>
        </p:txBody>
      </p:sp>
      <p:sp>
        <p:nvSpPr>
          <p:cNvPr id="8" name="Title 7"/>
          <p:cNvSpPr>
            <a:spLocks noGrp="1"/>
          </p:cNvSpPr>
          <p:nvPr>
            <p:ph type="title"/>
          </p:nvPr>
        </p:nvSpPr>
        <p:spPr>
          <a:xfrm>
            <a:off x="2" y="3361765"/>
            <a:ext cx="7481455" cy="1104900"/>
          </a:xfrm>
        </p:spPr>
        <p:txBody>
          <a:bodyPr/>
          <a:lstStyle/>
          <a:p>
            <a:r>
              <a:rPr lang="en-US" smtClean="0"/>
              <a:t>Click to edit Master title style</a:t>
            </a:r>
            <a:endParaRPr lang="en-US"/>
          </a:p>
        </p:txBody>
      </p:sp>
    </p:spTree>
    <p:extLst>
      <p:ext uri="{BB962C8B-B14F-4D97-AF65-F5344CB8AC3E}">
        <p14:creationId xmlns:p14="http://schemas.microsoft.com/office/powerpoint/2010/main" val="3100948750"/>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751B5AD-75CB-4822-A948-099023FF5553}" type="slidenum">
              <a:rPr lang="en-US" altLang="en-US"/>
              <a:pPr>
                <a:defRPr/>
              </a:pPr>
              <a:t>‹#›</a:t>
            </a:fld>
            <a:endParaRPr lang="en-US" altLang="en-US"/>
          </a:p>
        </p:txBody>
      </p:sp>
    </p:spTree>
    <p:extLst>
      <p:ext uri="{BB962C8B-B14F-4D97-AF65-F5344CB8AC3E}">
        <p14:creationId xmlns:p14="http://schemas.microsoft.com/office/powerpoint/2010/main" val="77908561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8C69016-EFCB-4345-B3B1-412A3EC3F4AF}" type="slidenum">
              <a:rPr lang="en-US" altLang="en-US"/>
              <a:pPr>
                <a:defRPr/>
              </a:pPr>
              <a:t>‹#›</a:t>
            </a:fld>
            <a:endParaRPr lang="en-US" altLang="en-US"/>
          </a:p>
        </p:txBody>
      </p:sp>
    </p:spTree>
    <p:extLst>
      <p:ext uri="{BB962C8B-B14F-4D97-AF65-F5344CB8AC3E}">
        <p14:creationId xmlns:p14="http://schemas.microsoft.com/office/powerpoint/2010/main" val="167422866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B8EBDD14-7CEC-413B-8637-F69DBDA1E1BF}" type="slidenum">
              <a:rPr lang="en-US" altLang="en-US"/>
              <a:pPr>
                <a:defRPr/>
              </a:pPr>
              <a:t>‹#›</a:t>
            </a:fld>
            <a:endParaRPr lang="en-US" altLang="en-US"/>
          </a:p>
        </p:txBody>
      </p:sp>
    </p:spTree>
    <p:extLst>
      <p:ext uri="{BB962C8B-B14F-4D97-AF65-F5344CB8AC3E}">
        <p14:creationId xmlns:p14="http://schemas.microsoft.com/office/powerpoint/2010/main" val="297149152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566252A4-665B-470B-92B7-372A98EDCCF6}" type="slidenum">
              <a:rPr lang="en-US" altLang="en-US"/>
              <a:pPr>
                <a:defRPr/>
              </a:pPr>
              <a:t>‹#›</a:t>
            </a:fld>
            <a:endParaRPr lang="en-US" altLang="en-US"/>
          </a:p>
        </p:txBody>
      </p:sp>
    </p:spTree>
    <p:extLst>
      <p:ext uri="{BB962C8B-B14F-4D97-AF65-F5344CB8AC3E}">
        <p14:creationId xmlns:p14="http://schemas.microsoft.com/office/powerpoint/2010/main" val="250396723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1502399D-AB3F-4BEC-AC4D-E360D89717ED}" type="slidenum">
              <a:rPr lang="en-US" altLang="en-US"/>
              <a:pPr>
                <a:defRPr/>
              </a:pPr>
              <a:t>‹#›</a:t>
            </a:fld>
            <a:endParaRPr lang="en-US" altLang="en-US"/>
          </a:p>
        </p:txBody>
      </p:sp>
    </p:spTree>
    <p:extLst>
      <p:ext uri="{BB962C8B-B14F-4D97-AF65-F5344CB8AC3E}">
        <p14:creationId xmlns:p14="http://schemas.microsoft.com/office/powerpoint/2010/main" val="350098330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70683276-5571-48F1-86B1-EC292264F408}" type="slidenum">
              <a:rPr lang="en-US" altLang="en-US"/>
              <a:pPr>
                <a:defRPr/>
              </a:pPr>
              <a:t>‹#›</a:t>
            </a:fld>
            <a:endParaRPr lang="en-US" altLang="en-US"/>
          </a:p>
        </p:txBody>
      </p:sp>
    </p:spTree>
    <p:extLst>
      <p:ext uri="{BB962C8B-B14F-4D97-AF65-F5344CB8AC3E}">
        <p14:creationId xmlns:p14="http://schemas.microsoft.com/office/powerpoint/2010/main" val="212102627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F7F53AAD-5CE1-43BA-94CA-6EF1D9D2441B}" type="slidenum">
              <a:rPr lang="en-US" altLang="en-US"/>
              <a:pPr>
                <a:defRPr/>
              </a:pPr>
              <a:t>‹#›</a:t>
            </a:fld>
            <a:endParaRPr lang="en-US" altLang="en-US"/>
          </a:p>
        </p:txBody>
      </p:sp>
    </p:spTree>
    <p:extLst>
      <p:ext uri="{BB962C8B-B14F-4D97-AF65-F5344CB8AC3E}">
        <p14:creationId xmlns:p14="http://schemas.microsoft.com/office/powerpoint/2010/main" val="166416524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12BCFDF-377C-4087-BB9D-19EEB41051AE}" type="slidenum">
              <a:rPr lang="en-US" altLang="en-US"/>
              <a:pPr>
                <a:defRPr/>
              </a:pPr>
              <a:t>‹#›</a:t>
            </a:fld>
            <a:endParaRPr lang="en-US" altLang="en-US"/>
          </a:p>
        </p:txBody>
      </p:sp>
    </p:spTree>
    <p:extLst>
      <p:ext uri="{BB962C8B-B14F-4D97-AF65-F5344CB8AC3E}">
        <p14:creationId xmlns:p14="http://schemas.microsoft.com/office/powerpoint/2010/main" val="178073120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0B3AAB9-1B47-4B82-8F35-273792F44D17}" type="slidenum">
              <a:rPr lang="en-US" altLang="en-US"/>
              <a:pPr>
                <a:defRPr/>
              </a:pPr>
              <a:t>‹#›</a:t>
            </a:fld>
            <a:endParaRPr lang="en-US" altLang="en-US"/>
          </a:p>
        </p:txBody>
      </p:sp>
    </p:spTree>
    <p:extLst>
      <p:ext uri="{BB962C8B-B14F-4D97-AF65-F5344CB8AC3E}">
        <p14:creationId xmlns:p14="http://schemas.microsoft.com/office/powerpoint/2010/main" val="24017109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7010400" y="6457950"/>
            <a:ext cx="2133600" cy="476250"/>
          </a:xfrm>
        </p:spPr>
        <p:txBody>
          <a:bodyPr/>
          <a:lstStyle>
            <a:lvl1pPr>
              <a:defRPr smtClean="0"/>
            </a:lvl1pPr>
          </a:lstStyle>
          <a:p>
            <a:pPr>
              <a:defRPr/>
            </a:pPr>
            <a:fld id="{D49A1F0B-B478-4B61-93F3-648D1C43BE93}" type="slidenum">
              <a:rPr lang="en-US" altLang="en-US"/>
              <a:pPr>
                <a:defRPr/>
              </a:pPr>
              <a:t>‹#›</a:t>
            </a:fld>
            <a:endParaRPr lang="en-US" altLang="en-US"/>
          </a:p>
        </p:txBody>
      </p:sp>
    </p:spTree>
    <p:extLst>
      <p:ext uri="{BB962C8B-B14F-4D97-AF65-F5344CB8AC3E}">
        <p14:creationId xmlns:p14="http://schemas.microsoft.com/office/powerpoint/2010/main" val="6038138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550727" cy="11049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143000"/>
            <a:ext cx="3810000" cy="55805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10000" y="1143000"/>
            <a:ext cx="3740727" cy="55805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89903602"/>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r>
              <a:rPr lang="en-US" noProof="0" smtClean="0"/>
              <a:t>Click icon to add SmartArt graphic</a:t>
            </a:r>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010400" y="6457950"/>
            <a:ext cx="2133600" cy="476250"/>
          </a:xfrm>
        </p:spPr>
        <p:txBody>
          <a:bodyPr/>
          <a:lstStyle>
            <a:lvl1pPr>
              <a:defRPr smtClean="0"/>
            </a:lvl1pPr>
          </a:lstStyle>
          <a:p>
            <a:pPr>
              <a:defRPr/>
            </a:pPr>
            <a:fld id="{1DABE949-6B27-42F3-965C-8E6385BB532E}" type="slidenum">
              <a:rPr lang="en-US" altLang="en-US"/>
              <a:pPr>
                <a:defRPr/>
              </a:pPr>
              <a:t>‹#›</a:t>
            </a:fld>
            <a:endParaRPr lang="en-US" altLang="en-US"/>
          </a:p>
        </p:txBody>
      </p:sp>
    </p:spTree>
    <p:extLst>
      <p:ext uri="{BB962C8B-B14F-4D97-AF65-F5344CB8AC3E}">
        <p14:creationId xmlns:p14="http://schemas.microsoft.com/office/powerpoint/2010/main" val="332003967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a:defRPr/>
            </a:lvl1pPr>
          </a:lstStyle>
          <a:p>
            <a:pPr>
              <a:defRPr/>
            </a:pPr>
            <a:endParaRPr lang="en-US"/>
          </a:p>
        </p:txBody>
      </p:sp>
      <p:sp>
        <p:nvSpPr>
          <p:cNvPr id="7" name="Footer Placeholder 6"/>
          <p:cNvSpPr>
            <a:spLocks noGrp="1"/>
          </p:cNvSpPr>
          <p:nvPr>
            <p:ph type="ftr" sz="quarter" idx="11"/>
          </p:nvPr>
        </p:nvSpPr>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7010400" y="6457950"/>
            <a:ext cx="2133600" cy="476250"/>
          </a:xfrm>
        </p:spPr>
        <p:txBody>
          <a:bodyPr/>
          <a:lstStyle>
            <a:lvl1pPr>
              <a:defRPr smtClean="0"/>
            </a:lvl1pPr>
          </a:lstStyle>
          <a:p>
            <a:pPr>
              <a:defRPr/>
            </a:pPr>
            <a:fld id="{563CBDFE-CF1A-43F2-AD9B-34A617BFA0E3}" type="slidenum">
              <a:rPr lang="en-US" altLang="en-US"/>
              <a:pPr>
                <a:defRPr/>
              </a:pPr>
              <a:t>‹#›</a:t>
            </a:fld>
            <a:endParaRPr lang="en-US" altLang="en-US"/>
          </a:p>
        </p:txBody>
      </p:sp>
    </p:spTree>
    <p:extLst>
      <p:ext uri="{BB962C8B-B14F-4D97-AF65-F5344CB8AC3E}">
        <p14:creationId xmlns:p14="http://schemas.microsoft.com/office/powerpoint/2010/main" val="78467344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7" name="Picture 21" descr="shutterstock_40645864.jpg"/>
          <p:cNvPicPr>
            <a:picLocks noChangeAspect="1"/>
          </p:cNvPicPr>
          <p:nvPr/>
        </p:nvPicPr>
        <p:blipFill>
          <a:blip r:embed="rId2">
            <a:extLst>
              <a:ext uri="{28A0092B-C50C-407E-A947-70E740481C1C}">
                <a14:useLocalDpi xmlns:a14="http://schemas.microsoft.com/office/drawing/2010/main" val="0"/>
              </a:ext>
            </a:extLst>
          </a:blip>
          <a:srcRect l="681" t="9274" r="862" b="5492"/>
          <a:stretch>
            <a:fillRect/>
          </a:stretch>
        </p:blipFill>
        <p:spPr bwMode="auto">
          <a:xfrm>
            <a:off x="0" y="920750"/>
            <a:ext cx="914400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flipH="1">
            <a:off x="0" y="5092700"/>
            <a:ext cx="4572000" cy="1765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flipH="1">
            <a:off x="4572000" y="5092700"/>
            <a:ext cx="1262063" cy="1765300"/>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flipH="1">
            <a:off x="5834063" y="5092700"/>
            <a:ext cx="3309937" cy="17653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flipH="1" flipV="1">
            <a:off x="0" y="912813"/>
            <a:ext cx="4572000" cy="53975"/>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flipV="1">
            <a:off x="4572000" y="912813"/>
            <a:ext cx="1262063" cy="53975"/>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flipV="1">
            <a:off x="5834063" y="912813"/>
            <a:ext cx="3309937" cy="53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14" name="Picture 31" descr="doe_logo_pp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77800" y="846138"/>
            <a:ext cx="914400" cy="914400"/>
          </a:xfrm>
          <a:prstGeom prst="rect">
            <a:avLst/>
          </a:prstGeom>
        </p:spPr>
        <p:txBody>
          <a:bodyPr wrap="none">
            <a:normAutofit/>
          </a:bodyPr>
          <a:lstStyle/>
          <a:p>
            <a:pPr defTabSz="457200" eaLnBrk="1" fontAlgn="auto" hangingPunct="1">
              <a:spcBef>
                <a:spcPct val="20000"/>
              </a:spcBef>
              <a:spcAft>
                <a:spcPts val="0"/>
              </a:spcAft>
              <a:buFont typeface="Arial"/>
              <a:buNone/>
              <a:defRPr/>
            </a:pPr>
            <a:endParaRPr lang="en-US" sz="2323" dirty="0">
              <a:solidFill>
                <a:srgbClr val="FFFFFF"/>
              </a:solidFill>
              <a:latin typeface="Arial Narrow"/>
              <a:ea typeface="+mn-ea"/>
              <a:cs typeface="Arial Narrow"/>
            </a:endParaRPr>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sp>
        <p:nvSpPr>
          <p:cNvPr id="16" name="Title 1"/>
          <p:cNvSpPr>
            <a:spLocks noGrp="1"/>
          </p:cNvSpPr>
          <p:nvPr>
            <p:ph type="ctrTitle"/>
          </p:nvPr>
        </p:nvSpPr>
        <p:spPr>
          <a:xfrm>
            <a:off x="168100" y="147797"/>
            <a:ext cx="5661200" cy="603505"/>
          </a:xfrm>
        </p:spPr>
        <p:txBody>
          <a:bodyPr>
            <a:normAutofit/>
          </a:bodyPr>
          <a:lstStyle/>
          <a:p>
            <a:r>
              <a:rPr lang="en-US" smtClean="0"/>
              <a:t>Click to edit Master title style</a:t>
            </a:r>
            <a:endParaRPr lang="en-US" dirty="0"/>
          </a:p>
        </p:txBody>
      </p:sp>
    </p:spTree>
    <p:extLst>
      <p:ext uri="{BB962C8B-B14F-4D97-AF65-F5344CB8AC3E}">
        <p14:creationId xmlns:p14="http://schemas.microsoft.com/office/powerpoint/2010/main" val="4103633560"/>
      </p:ext>
    </p:extLst>
  </p:cSld>
  <p:clrMapOvr>
    <a:masterClrMapping/>
  </p:clrMapOvr>
  <p:hf hdr="0" ftr="0" dt="0"/>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63996191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94706758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261701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3051146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29216669"/>
      </p:ext>
    </p:extLst>
  </p:cSld>
  <p:clrMapOvr>
    <a:masterClrMapping/>
  </p:clrMapOvr>
  <p:hf hdr="0" ftr="0" dt="0"/>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4" name="Rectangle 3"/>
          <p:cNvSpPr/>
          <p:nvPr/>
        </p:nvSpPr>
        <p:spPr>
          <a:xfrm flipH="1">
            <a:off x="5834063" y="5254625"/>
            <a:ext cx="3309937" cy="13620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flipH="1">
            <a:off x="0" y="5254625"/>
            <a:ext cx="4572000" cy="136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flipH="1">
            <a:off x="4572000" y="5254625"/>
            <a:ext cx="1262063" cy="136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itle 1"/>
          <p:cNvSpPr txBox="1">
            <a:spLocks/>
          </p:cNvSpPr>
          <p:nvPr/>
        </p:nvSpPr>
        <p:spPr>
          <a:xfrm>
            <a:off x="685800" y="3081338"/>
            <a:ext cx="7772400" cy="1020762"/>
          </a:xfrm>
          <a:prstGeom prst="rect">
            <a:avLst/>
          </a:prstGeom>
        </p:spPr>
        <p:txBody>
          <a:bodyPr anchor="ctr">
            <a:normAutofit/>
          </a:bodyPr>
          <a:lstStyle>
            <a:lvl1pPr>
              <a:defRPr>
                <a:solidFill>
                  <a:schemeClr val="tx1"/>
                </a:solidFill>
              </a:defRPr>
            </a:lvl1pPr>
          </a:lstStyle>
          <a:p>
            <a:pPr defTabSz="457200" eaLnBrk="1" fontAlgn="auto" hangingPunct="1">
              <a:lnSpc>
                <a:spcPts val="2800"/>
              </a:lnSpc>
              <a:spcAft>
                <a:spcPts val="0"/>
              </a:spcAft>
              <a:defRPr/>
            </a:pPr>
            <a:r>
              <a:rPr lang="en-US" sz="2600" b="0" dirty="0" smtClean="0">
                <a:latin typeface="+mj-lt"/>
                <a:ea typeface="+mj-ea"/>
                <a:cs typeface="+mj-cs"/>
              </a:rPr>
              <a:t>Click to edit Master title style</a:t>
            </a:r>
            <a:endParaRPr lang="en-US" sz="2600" b="0" dirty="0">
              <a:latin typeface="+mj-lt"/>
              <a:ea typeface="+mj-ea"/>
              <a:cs typeface="+mj-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901376532"/>
      </p:ext>
    </p:extLst>
  </p:cSld>
  <p:clrMapOvr>
    <a:masterClrMapping/>
  </p:clrMapOvr>
  <p:hf hdr="0" ftr="0" dt="0"/>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38723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900" y="1444532"/>
            <a:ext cx="3730830"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 y="2084294"/>
            <a:ext cx="3730831" cy="463923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740728" y="1444532"/>
            <a:ext cx="3740727"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740727" y="2099890"/>
            <a:ext cx="3740727" cy="46236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8652802"/>
      </p:ext>
    </p:extLst>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Slide Number Placeholder 6"/>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B4959E68-EF31-4FE8-AAA0-242D42F51565}" type="slidenum">
              <a:rPr lang="en-US" altLang="en-US"/>
              <a:pPr>
                <a:defRPr/>
              </a:pPr>
              <a:t>‹#›</a:t>
            </a:fld>
            <a:endParaRPr lang="en-US" altLang="en-US"/>
          </a:p>
        </p:txBody>
      </p:sp>
    </p:spTree>
    <p:extLst>
      <p:ext uri="{BB962C8B-B14F-4D97-AF65-F5344CB8AC3E}">
        <p14:creationId xmlns:p14="http://schemas.microsoft.com/office/powerpoint/2010/main" val="148430296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rtlCol="0">
            <a:normAutofit/>
          </a:bodyPr>
          <a:lstStyle/>
          <a:p>
            <a:pPr lvl="0"/>
            <a:r>
              <a:rPr lang="en-US" noProof="0" smtClean="0"/>
              <a:t>Click icon to add SmartArt graphic</a:t>
            </a:r>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Slide Number Placeholder 5"/>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8A371D4D-068D-4718-8E96-795058D8DE37}" type="slidenum">
              <a:rPr lang="en-US" altLang="en-US"/>
              <a:pPr>
                <a:defRPr/>
              </a:pPr>
              <a:t>‹#›</a:t>
            </a:fld>
            <a:endParaRPr lang="en-US" altLang="en-US"/>
          </a:p>
        </p:txBody>
      </p:sp>
    </p:spTree>
    <p:extLst>
      <p:ext uri="{BB962C8B-B14F-4D97-AF65-F5344CB8AC3E}">
        <p14:creationId xmlns:p14="http://schemas.microsoft.com/office/powerpoint/2010/main" val="189786360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8" name="Slide Number Placeholder 7"/>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77C2A574-8941-4CB3-8625-2C34C445B607}" type="slidenum">
              <a:rPr lang="en-US" altLang="en-US"/>
              <a:pPr>
                <a:defRPr/>
              </a:pPr>
              <a:t>‹#›</a:t>
            </a:fld>
            <a:endParaRPr lang="en-US" altLang="en-US"/>
          </a:p>
        </p:txBody>
      </p:sp>
    </p:spTree>
    <p:extLst>
      <p:ext uri="{BB962C8B-B14F-4D97-AF65-F5344CB8AC3E}">
        <p14:creationId xmlns:p14="http://schemas.microsoft.com/office/powerpoint/2010/main" val="285131594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Slide Number Placeholder 4"/>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2CB421AC-DCBF-4279-8D3A-D45A10B2F96C}" type="slidenum">
              <a:rPr lang="en-US" altLang="en-US"/>
              <a:pPr>
                <a:defRPr/>
              </a:pPr>
              <a:t>‹#›</a:t>
            </a:fld>
            <a:endParaRPr lang="en-US" altLang="en-US"/>
          </a:p>
        </p:txBody>
      </p:sp>
    </p:spTree>
    <p:extLst>
      <p:ext uri="{BB962C8B-B14F-4D97-AF65-F5344CB8AC3E}">
        <p14:creationId xmlns:p14="http://schemas.microsoft.com/office/powerpoint/2010/main" val="354547766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7" name="Picture 21" descr="shutterstock_40645864.jpg"/>
          <p:cNvPicPr>
            <a:picLocks noChangeAspect="1"/>
          </p:cNvPicPr>
          <p:nvPr/>
        </p:nvPicPr>
        <p:blipFill>
          <a:blip r:embed="rId2">
            <a:extLst>
              <a:ext uri="{28A0092B-C50C-407E-A947-70E740481C1C}">
                <a14:useLocalDpi xmlns:a14="http://schemas.microsoft.com/office/drawing/2010/main" val="0"/>
              </a:ext>
            </a:extLst>
          </a:blip>
          <a:srcRect l="681" t="9274" r="862" b="5492"/>
          <a:stretch>
            <a:fillRect/>
          </a:stretch>
        </p:blipFill>
        <p:spPr bwMode="auto">
          <a:xfrm>
            <a:off x="0" y="920750"/>
            <a:ext cx="914400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flipH="1">
            <a:off x="0" y="5092700"/>
            <a:ext cx="4572000" cy="1765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flipH="1">
            <a:off x="4572000" y="5092700"/>
            <a:ext cx="1262063" cy="1765300"/>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flipH="1">
            <a:off x="5834063" y="5092700"/>
            <a:ext cx="3309937" cy="17653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flipH="1" flipV="1">
            <a:off x="0" y="912813"/>
            <a:ext cx="4572000" cy="53975"/>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flipV="1">
            <a:off x="4572000" y="912813"/>
            <a:ext cx="1262063" cy="53975"/>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flipV="1">
            <a:off x="5834063" y="912813"/>
            <a:ext cx="3309937" cy="53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14" name="Picture 31" descr="doe_logo_pp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77800" y="846138"/>
            <a:ext cx="914400" cy="914400"/>
          </a:xfrm>
          <a:prstGeom prst="rect">
            <a:avLst/>
          </a:prstGeom>
        </p:spPr>
        <p:txBody>
          <a:bodyPr wrap="none">
            <a:normAutofit/>
          </a:bodyPr>
          <a:lstStyle/>
          <a:p>
            <a:pPr defTabSz="457200" eaLnBrk="1" fontAlgn="auto" hangingPunct="1">
              <a:spcBef>
                <a:spcPct val="20000"/>
              </a:spcBef>
              <a:spcAft>
                <a:spcPts val="0"/>
              </a:spcAft>
              <a:buFont typeface="Arial"/>
              <a:buNone/>
              <a:defRPr/>
            </a:pPr>
            <a:endParaRPr lang="en-US" sz="2323" dirty="0">
              <a:solidFill>
                <a:srgbClr val="FFFFFF"/>
              </a:solidFill>
              <a:latin typeface="Arial Narrow"/>
              <a:ea typeface="+mn-ea"/>
              <a:cs typeface="Arial Narrow"/>
            </a:endParaRPr>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sp>
        <p:nvSpPr>
          <p:cNvPr id="16" name="Title 1"/>
          <p:cNvSpPr>
            <a:spLocks noGrp="1"/>
          </p:cNvSpPr>
          <p:nvPr>
            <p:ph type="ctrTitle"/>
          </p:nvPr>
        </p:nvSpPr>
        <p:spPr>
          <a:xfrm>
            <a:off x="168100" y="147797"/>
            <a:ext cx="5661200" cy="603505"/>
          </a:xfrm>
        </p:spPr>
        <p:txBody>
          <a:bodyPr>
            <a:normAutofit/>
          </a:bodyPr>
          <a:lstStyle/>
          <a:p>
            <a:r>
              <a:rPr lang="en-US" smtClean="0"/>
              <a:t>Click to edit Master title style</a:t>
            </a:r>
            <a:endParaRPr lang="en-US" dirty="0"/>
          </a:p>
        </p:txBody>
      </p:sp>
    </p:spTree>
    <p:extLst>
      <p:ext uri="{BB962C8B-B14F-4D97-AF65-F5344CB8AC3E}">
        <p14:creationId xmlns:p14="http://schemas.microsoft.com/office/powerpoint/2010/main" val="1567996280"/>
      </p:ext>
    </p:extLst>
  </p:cSld>
  <p:clrMapOvr>
    <a:masterClrMapping/>
  </p:clrMapOvr>
  <p:hf hdr="0" ftr="0" dt="0"/>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73221804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26751627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928946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5165716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1999510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50800" dist="38100" dir="2700000" algn="tl" rotWithShape="0">
                    <a:prstClr val="black">
                      <a:alpha val="40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effectLst>
                  <a:outerShdw blurRad="50800" dist="38100" dir="2700000" algn="tl" rotWithShape="0">
                    <a:prstClr val="black">
                      <a:alpha val="40000"/>
                    </a:prstClr>
                  </a:outerShdw>
                </a:effectLst>
              </a:defRPr>
            </a:lvl1pPr>
            <a:lvl2pPr>
              <a:defRPr>
                <a:effectLst>
                  <a:outerShdw blurRad="50800" dist="38100" dir="2700000" algn="tl" rotWithShape="0">
                    <a:prstClr val="black">
                      <a:alpha val="40000"/>
                    </a:prstClr>
                  </a:outerShdw>
                </a:effectLst>
              </a:defRPr>
            </a:lvl2pPr>
            <a:lvl3pPr>
              <a:defRPr>
                <a:effectLst>
                  <a:outerShdw blurRad="50800" dist="38100" dir="2700000" algn="tl" rotWithShape="0">
                    <a:prstClr val="black">
                      <a:alpha val="40000"/>
                    </a:prstClr>
                  </a:outerShdw>
                </a:effectLst>
              </a:defRPr>
            </a:lvl3pPr>
            <a:lvl4pPr>
              <a:defRPr>
                <a:effectLst>
                  <a:outerShdw blurRad="50800" dist="38100" dir="2700000" algn="tl" rotWithShape="0">
                    <a:prstClr val="black">
                      <a:alpha val="40000"/>
                    </a:prstClr>
                  </a:outerShdw>
                </a:effectLst>
              </a:defRPr>
            </a:lvl4pPr>
            <a:lvl5pPr>
              <a:defRPr>
                <a:effectLst>
                  <a:outerShdw blurRad="50800" dist="38100" dir="2700000" algn="tl" rotWithShape="0">
                    <a:prstClr val="black">
                      <a:alpha val="40000"/>
                    </a:prstClr>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8503976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11626803"/>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4" name="Rectangle 3"/>
          <p:cNvSpPr/>
          <p:nvPr/>
        </p:nvSpPr>
        <p:spPr>
          <a:xfrm flipH="1">
            <a:off x="5834063" y="5254625"/>
            <a:ext cx="3309937" cy="13620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flipH="1">
            <a:off x="0" y="5254625"/>
            <a:ext cx="4572000" cy="136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flipH="1">
            <a:off x="4572000" y="5254625"/>
            <a:ext cx="1262063" cy="136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itle 1"/>
          <p:cNvSpPr txBox="1">
            <a:spLocks/>
          </p:cNvSpPr>
          <p:nvPr/>
        </p:nvSpPr>
        <p:spPr>
          <a:xfrm>
            <a:off x="685800" y="3081338"/>
            <a:ext cx="7772400" cy="1020762"/>
          </a:xfrm>
          <a:prstGeom prst="rect">
            <a:avLst/>
          </a:prstGeom>
        </p:spPr>
        <p:txBody>
          <a:bodyPr anchor="ctr">
            <a:normAutofit/>
          </a:bodyPr>
          <a:lstStyle>
            <a:lvl1pPr>
              <a:defRPr>
                <a:solidFill>
                  <a:schemeClr val="tx1"/>
                </a:solidFill>
              </a:defRPr>
            </a:lvl1pPr>
          </a:lstStyle>
          <a:p>
            <a:pPr defTabSz="457200" eaLnBrk="1" fontAlgn="auto" hangingPunct="1">
              <a:lnSpc>
                <a:spcPts val="2800"/>
              </a:lnSpc>
              <a:spcAft>
                <a:spcPts val="0"/>
              </a:spcAft>
              <a:defRPr/>
            </a:pPr>
            <a:r>
              <a:rPr lang="en-US" sz="2600" b="0" dirty="0" smtClean="0">
                <a:latin typeface="+mj-lt"/>
                <a:ea typeface="+mj-ea"/>
                <a:cs typeface="+mj-cs"/>
              </a:rPr>
              <a:t>Click to edit Master title style</a:t>
            </a:r>
            <a:endParaRPr lang="en-US" sz="2600" b="0" dirty="0">
              <a:latin typeface="+mj-lt"/>
              <a:ea typeface="+mj-ea"/>
              <a:cs typeface="+mj-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184610"/>
      </p:ext>
    </p:extLst>
  </p:cSld>
  <p:clrMapOvr>
    <a:masterClrMapping/>
  </p:clrMapOvr>
  <p:hf hdr="0" ftr="0" dt="0"/>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30364786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Slide Number Placeholder 6"/>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60FE6E56-7695-464A-BE64-E58B224A5F44}" type="slidenum">
              <a:rPr lang="en-US" altLang="en-US"/>
              <a:pPr>
                <a:defRPr/>
              </a:pPr>
              <a:t>‹#›</a:t>
            </a:fld>
            <a:endParaRPr lang="en-US" altLang="en-US"/>
          </a:p>
        </p:txBody>
      </p:sp>
    </p:spTree>
    <p:extLst>
      <p:ext uri="{BB962C8B-B14F-4D97-AF65-F5344CB8AC3E}">
        <p14:creationId xmlns:p14="http://schemas.microsoft.com/office/powerpoint/2010/main" val="198184777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rtlCol="0">
            <a:normAutofit/>
          </a:bodyPr>
          <a:lstStyle/>
          <a:p>
            <a:pPr lvl="0"/>
            <a:r>
              <a:rPr lang="en-US" noProof="0" smtClean="0"/>
              <a:t>Click icon to add SmartArt graphic</a:t>
            </a:r>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Slide Number Placeholder 5"/>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4DE0A158-729C-4FA7-8B57-A0DBBC76D3B4}" type="slidenum">
              <a:rPr lang="en-US" altLang="en-US"/>
              <a:pPr>
                <a:defRPr/>
              </a:pPr>
              <a:t>‹#›</a:t>
            </a:fld>
            <a:endParaRPr lang="en-US" altLang="en-US"/>
          </a:p>
        </p:txBody>
      </p:sp>
    </p:spTree>
    <p:extLst>
      <p:ext uri="{BB962C8B-B14F-4D97-AF65-F5344CB8AC3E}">
        <p14:creationId xmlns:p14="http://schemas.microsoft.com/office/powerpoint/2010/main" val="174956391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8" name="Slide Number Placeholder 7"/>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9F17E114-8B80-404E-AA49-7D1890EEBE16}" type="slidenum">
              <a:rPr lang="en-US" altLang="en-US"/>
              <a:pPr>
                <a:defRPr/>
              </a:pPr>
              <a:t>‹#›</a:t>
            </a:fld>
            <a:endParaRPr lang="en-US" altLang="en-US"/>
          </a:p>
        </p:txBody>
      </p:sp>
    </p:spTree>
    <p:extLst>
      <p:ext uri="{BB962C8B-B14F-4D97-AF65-F5344CB8AC3E}">
        <p14:creationId xmlns:p14="http://schemas.microsoft.com/office/powerpoint/2010/main" val="9758227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321FAB56-60B6-48F8-998B-A0CE98C2BB26}" type="slidenum">
              <a:rPr lang="en-US" altLang="en-US"/>
              <a:pPr>
                <a:defRPr/>
              </a:pPr>
              <a:t>‹#›</a:t>
            </a:fld>
            <a:endParaRPr lang="en-US" altLang="en-US"/>
          </a:p>
        </p:txBody>
      </p:sp>
    </p:spTree>
    <p:extLst>
      <p:ext uri="{BB962C8B-B14F-4D97-AF65-F5344CB8AC3E}">
        <p14:creationId xmlns:p14="http://schemas.microsoft.com/office/powerpoint/2010/main" val="125619263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7" name="Picture 21" descr="shutterstock_40645864.jpg"/>
          <p:cNvPicPr>
            <a:picLocks noChangeAspect="1"/>
          </p:cNvPicPr>
          <p:nvPr/>
        </p:nvPicPr>
        <p:blipFill>
          <a:blip r:embed="rId2">
            <a:extLst>
              <a:ext uri="{28A0092B-C50C-407E-A947-70E740481C1C}">
                <a14:useLocalDpi xmlns:a14="http://schemas.microsoft.com/office/drawing/2010/main" val="0"/>
              </a:ext>
            </a:extLst>
          </a:blip>
          <a:srcRect l="681" t="9274" r="862" b="5492"/>
          <a:stretch>
            <a:fillRect/>
          </a:stretch>
        </p:blipFill>
        <p:spPr bwMode="auto">
          <a:xfrm>
            <a:off x="0" y="920750"/>
            <a:ext cx="914400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flipH="1">
            <a:off x="0" y="5092700"/>
            <a:ext cx="4572000" cy="1765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flipH="1">
            <a:off x="4572000" y="5092700"/>
            <a:ext cx="1262063" cy="1765300"/>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flipH="1">
            <a:off x="5834063" y="5092700"/>
            <a:ext cx="3309937" cy="17653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flipH="1" flipV="1">
            <a:off x="0" y="912813"/>
            <a:ext cx="4572000" cy="53975"/>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flipV="1">
            <a:off x="4572000" y="912813"/>
            <a:ext cx="1262063" cy="53975"/>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flipV="1">
            <a:off x="5834063" y="912813"/>
            <a:ext cx="3309937" cy="53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14" name="Picture 31" descr="doe_logo_pp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77800" y="846138"/>
            <a:ext cx="914400" cy="914400"/>
          </a:xfrm>
          <a:prstGeom prst="rect">
            <a:avLst/>
          </a:prstGeom>
        </p:spPr>
        <p:txBody>
          <a:bodyPr wrap="none">
            <a:normAutofit/>
          </a:bodyPr>
          <a:lstStyle/>
          <a:p>
            <a:pPr defTabSz="457200" eaLnBrk="1" fontAlgn="auto" hangingPunct="1">
              <a:spcBef>
                <a:spcPct val="20000"/>
              </a:spcBef>
              <a:spcAft>
                <a:spcPts val="0"/>
              </a:spcAft>
              <a:buFont typeface="Arial"/>
              <a:buNone/>
              <a:defRPr/>
            </a:pPr>
            <a:endParaRPr lang="en-US" sz="2323" dirty="0">
              <a:solidFill>
                <a:srgbClr val="FFFFFF"/>
              </a:solidFill>
              <a:latin typeface="Arial Narrow"/>
              <a:ea typeface="+mn-ea"/>
              <a:cs typeface="Arial Narrow"/>
            </a:endParaRPr>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sp>
        <p:nvSpPr>
          <p:cNvPr id="16" name="Title 1"/>
          <p:cNvSpPr>
            <a:spLocks noGrp="1"/>
          </p:cNvSpPr>
          <p:nvPr>
            <p:ph type="ctrTitle"/>
          </p:nvPr>
        </p:nvSpPr>
        <p:spPr>
          <a:xfrm>
            <a:off x="168100" y="147797"/>
            <a:ext cx="5661200" cy="603505"/>
          </a:xfrm>
        </p:spPr>
        <p:txBody>
          <a:bodyPr>
            <a:normAutofit/>
          </a:bodyPr>
          <a:lstStyle/>
          <a:p>
            <a:r>
              <a:rPr lang="en-US" smtClean="0"/>
              <a:t>Click to edit Master title style</a:t>
            </a:r>
            <a:endParaRPr lang="en-US" dirty="0"/>
          </a:p>
        </p:txBody>
      </p:sp>
    </p:spTree>
    <p:extLst>
      <p:ext uri="{BB962C8B-B14F-4D97-AF65-F5344CB8AC3E}">
        <p14:creationId xmlns:p14="http://schemas.microsoft.com/office/powerpoint/2010/main" val="4169441710"/>
      </p:ext>
    </p:extLst>
  </p:cSld>
  <p:clrMapOvr>
    <a:masterClrMapping/>
  </p:clrMapOvr>
  <p:hf hdr="0" ftr="0" dt="0"/>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68504097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23031682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591029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352979"/>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9899521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49052088"/>
      </p:ext>
    </p:extLst>
  </p:cSld>
  <p:clrMapOvr>
    <a:masterClrMapping/>
  </p:clrMapOvr>
  <p:hf hdr="0" ftr="0" dt="0"/>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4" name="Rectangle 3"/>
          <p:cNvSpPr/>
          <p:nvPr/>
        </p:nvSpPr>
        <p:spPr>
          <a:xfrm flipH="1">
            <a:off x="5834063" y="5254625"/>
            <a:ext cx="3309937" cy="13620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flipH="1">
            <a:off x="0" y="5254625"/>
            <a:ext cx="4572000" cy="136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flipH="1">
            <a:off x="4572000" y="5254625"/>
            <a:ext cx="1262063" cy="136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itle 1"/>
          <p:cNvSpPr txBox="1">
            <a:spLocks/>
          </p:cNvSpPr>
          <p:nvPr/>
        </p:nvSpPr>
        <p:spPr>
          <a:xfrm>
            <a:off x="685800" y="3081338"/>
            <a:ext cx="7772400" cy="1020762"/>
          </a:xfrm>
          <a:prstGeom prst="rect">
            <a:avLst/>
          </a:prstGeom>
        </p:spPr>
        <p:txBody>
          <a:bodyPr anchor="ctr">
            <a:normAutofit/>
          </a:bodyPr>
          <a:lstStyle>
            <a:lvl1pPr>
              <a:defRPr>
                <a:solidFill>
                  <a:schemeClr val="tx1"/>
                </a:solidFill>
              </a:defRPr>
            </a:lvl1pPr>
          </a:lstStyle>
          <a:p>
            <a:pPr defTabSz="457200" eaLnBrk="1" fontAlgn="auto" hangingPunct="1">
              <a:lnSpc>
                <a:spcPts val="2800"/>
              </a:lnSpc>
              <a:spcAft>
                <a:spcPts val="0"/>
              </a:spcAft>
              <a:defRPr/>
            </a:pPr>
            <a:r>
              <a:rPr lang="en-US" sz="2600" b="0" dirty="0" smtClean="0">
                <a:latin typeface="+mj-lt"/>
                <a:ea typeface="+mj-ea"/>
                <a:cs typeface="+mj-cs"/>
              </a:rPr>
              <a:t>Click to edit Master title style</a:t>
            </a:r>
            <a:endParaRPr lang="en-US" sz="2600" b="0" dirty="0">
              <a:latin typeface="+mj-lt"/>
              <a:ea typeface="+mj-ea"/>
              <a:cs typeface="+mj-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219297142"/>
      </p:ext>
    </p:extLst>
  </p:cSld>
  <p:clrMapOvr>
    <a:masterClrMapping/>
  </p:clrMapOvr>
  <p:hf hdr="0" ftr="0" dt="0"/>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78983011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Slide Number Placeholder 6"/>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71543137-069F-4843-A51B-6D97142AC748}" type="slidenum">
              <a:rPr lang="en-US" altLang="en-US"/>
              <a:pPr>
                <a:defRPr/>
              </a:pPr>
              <a:t>‹#›</a:t>
            </a:fld>
            <a:endParaRPr lang="en-US" altLang="en-US"/>
          </a:p>
        </p:txBody>
      </p:sp>
    </p:spTree>
    <p:extLst>
      <p:ext uri="{BB962C8B-B14F-4D97-AF65-F5344CB8AC3E}">
        <p14:creationId xmlns:p14="http://schemas.microsoft.com/office/powerpoint/2010/main" val="177836237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rtlCol="0">
            <a:normAutofit/>
          </a:bodyPr>
          <a:lstStyle/>
          <a:p>
            <a:pPr lvl="0"/>
            <a:r>
              <a:rPr lang="en-US" noProof="0" smtClean="0"/>
              <a:t>Click icon to add SmartArt graphic</a:t>
            </a:r>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Slide Number Placeholder 5"/>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951E3B9B-B2FD-4D72-A02F-696A8AB5CB22}" type="slidenum">
              <a:rPr lang="en-US" altLang="en-US"/>
              <a:pPr>
                <a:defRPr/>
              </a:pPr>
              <a:t>‹#›</a:t>
            </a:fld>
            <a:endParaRPr lang="en-US" altLang="en-US"/>
          </a:p>
        </p:txBody>
      </p:sp>
    </p:spTree>
    <p:extLst>
      <p:ext uri="{BB962C8B-B14F-4D97-AF65-F5344CB8AC3E}">
        <p14:creationId xmlns:p14="http://schemas.microsoft.com/office/powerpoint/2010/main" val="419606338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8" name="Slide Number Placeholder 7"/>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CBB56104-0001-4A55-A363-C6623CA85D9A}" type="slidenum">
              <a:rPr lang="en-US" altLang="en-US"/>
              <a:pPr>
                <a:defRPr/>
              </a:pPr>
              <a:t>‹#›</a:t>
            </a:fld>
            <a:endParaRPr lang="en-US" altLang="en-US"/>
          </a:p>
        </p:txBody>
      </p:sp>
    </p:spTree>
    <p:extLst>
      <p:ext uri="{BB962C8B-B14F-4D97-AF65-F5344CB8AC3E}">
        <p14:creationId xmlns:p14="http://schemas.microsoft.com/office/powerpoint/2010/main" val="323393756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Slide Number Placeholder 4"/>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DA7A25A4-BEA2-4F4A-A564-A21AC675C0C6}" type="slidenum">
              <a:rPr lang="en-US" altLang="en-US"/>
              <a:pPr>
                <a:defRPr/>
              </a:pPr>
              <a:t>‹#›</a:t>
            </a:fld>
            <a:endParaRPr lang="en-US" altLang="en-US"/>
          </a:p>
        </p:txBody>
      </p:sp>
    </p:spTree>
    <p:extLst>
      <p:ext uri="{BB962C8B-B14F-4D97-AF65-F5344CB8AC3E}">
        <p14:creationId xmlns:p14="http://schemas.microsoft.com/office/powerpoint/2010/main" val="156816162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7" name="Picture 21" descr="shutterstock_40645864.jpg"/>
          <p:cNvPicPr>
            <a:picLocks noChangeAspect="1"/>
          </p:cNvPicPr>
          <p:nvPr/>
        </p:nvPicPr>
        <p:blipFill>
          <a:blip r:embed="rId2">
            <a:extLst>
              <a:ext uri="{28A0092B-C50C-407E-A947-70E740481C1C}">
                <a14:useLocalDpi xmlns:a14="http://schemas.microsoft.com/office/drawing/2010/main" val="0"/>
              </a:ext>
            </a:extLst>
          </a:blip>
          <a:srcRect l="681" t="9274" r="862" b="5492"/>
          <a:stretch>
            <a:fillRect/>
          </a:stretch>
        </p:blipFill>
        <p:spPr bwMode="auto">
          <a:xfrm>
            <a:off x="0" y="920750"/>
            <a:ext cx="914400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flipH="1">
            <a:off x="0" y="5092700"/>
            <a:ext cx="4572000" cy="1765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flipH="1">
            <a:off x="4572000" y="5092700"/>
            <a:ext cx="1262063" cy="1765300"/>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flipH="1">
            <a:off x="5834063" y="5092700"/>
            <a:ext cx="3309937" cy="17653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flipH="1" flipV="1">
            <a:off x="0" y="912813"/>
            <a:ext cx="4572000" cy="53975"/>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flipV="1">
            <a:off x="4572000" y="912813"/>
            <a:ext cx="1262063" cy="53975"/>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flipV="1">
            <a:off x="5834063" y="912813"/>
            <a:ext cx="3309937" cy="53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14" name="Picture 31" descr="doe_logo_pp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77800" y="846138"/>
            <a:ext cx="914400" cy="914400"/>
          </a:xfrm>
          <a:prstGeom prst="rect">
            <a:avLst/>
          </a:prstGeom>
        </p:spPr>
        <p:txBody>
          <a:bodyPr wrap="none">
            <a:normAutofit/>
          </a:bodyPr>
          <a:lstStyle/>
          <a:p>
            <a:pPr defTabSz="457200" eaLnBrk="1" fontAlgn="auto" hangingPunct="1">
              <a:spcBef>
                <a:spcPct val="20000"/>
              </a:spcBef>
              <a:spcAft>
                <a:spcPts val="0"/>
              </a:spcAft>
              <a:buFont typeface="Arial"/>
              <a:buNone/>
              <a:defRPr/>
            </a:pPr>
            <a:endParaRPr lang="en-US" sz="2323" dirty="0">
              <a:solidFill>
                <a:srgbClr val="FFFFFF"/>
              </a:solidFill>
              <a:latin typeface="Arial Narrow"/>
              <a:ea typeface="+mn-ea"/>
              <a:cs typeface="Arial Narrow"/>
            </a:endParaRPr>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sp>
        <p:nvSpPr>
          <p:cNvPr id="16" name="Title 1"/>
          <p:cNvSpPr>
            <a:spLocks noGrp="1"/>
          </p:cNvSpPr>
          <p:nvPr>
            <p:ph type="ctrTitle"/>
          </p:nvPr>
        </p:nvSpPr>
        <p:spPr>
          <a:xfrm>
            <a:off x="168100" y="147797"/>
            <a:ext cx="5661200" cy="603505"/>
          </a:xfrm>
        </p:spPr>
        <p:txBody>
          <a:bodyPr>
            <a:normAutofit/>
          </a:bodyPr>
          <a:lstStyle/>
          <a:p>
            <a:r>
              <a:rPr lang="en-US" smtClean="0"/>
              <a:t>Click to edit Master title style</a:t>
            </a:r>
            <a:endParaRPr lang="en-US" dirty="0"/>
          </a:p>
        </p:txBody>
      </p:sp>
    </p:spTree>
    <p:extLst>
      <p:ext uri="{BB962C8B-B14F-4D97-AF65-F5344CB8AC3E}">
        <p14:creationId xmlns:p14="http://schemas.microsoft.com/office/powerpoint/2010/main" val="4042097156"/>
      </p:ext>
    </p:extLst>
  </p:cSld>
  <p:clrMapOvr>
    <a:masterClrMapping/>
  </p:clrMapOvr>
  <p:hf hdr="0" ftr="0" dt="0"/>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713267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35687" y="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039091" y="20170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797636" y="941294"/>
            <a:ext cx="3008313" cy="4691063"/>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Tree>
    <p:extLst>
      <p:ext uri="{BB962C8B-B14F-4D97-AF65-F5344CB8AC3E}">
        <p14:creationId xmlns:p14="http://schemas.microsoft.com/office/powerpoint/2010/main" val="1595269734"/>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75237277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4065023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3623207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68852518"/>
      </p:ext>
    </p:extLst>
  </p:cSld>
  <p:clrMapOvr>
    <a:masterClrMapping/>
  </p:clrMapOvr>
  <p:hf hdr="0" ftr="0" dt="0"/>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4" name="Rectangle 3"/>
          <p:cNvSpPr/>
          <p:nvPr/>
        </p:nvSpPr>
        <p:spPr>
          <a:xfrm flipH="1">
            <a:off x="5834063" y="5254625"/>
            <a:ext cx="3309937" cy="13620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flipH="1">
            <a:off x="0" y="5254625"/>
            <a:ext cx="4572000" cy="136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flipH="1">
            <a:off x="4572000" y="5254625"/>
            <a:ext cx="1262063" cy="136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itle 1"/>
          <p:cNvSpPr txBox="1">
            <a:spLocks/>
          </p:cNvSpPr>
          <p:nvPr/>
        </p:nvSpPr>
        <p:spPr>
          <a:xfrm>
            <a:off x="685800" y="3081338"/>
            <a:ext cx="7772400" cy="1020762"/>
          </a:xfrm>
          <a:prstGeom prst="rect">
            <a:avLst/>
          </a:prstGeom>
        </p:spPr>
        <p:txBody>
          <a:bodyPr anchor="ctr">
            <a:normAutofit/>
          </a:bodyPr>
          <a:lstStyle>
            <a:lvl1pPr>
              <a:defRPr>
                <a:solidFill>
                  <a:schemeClr val="tx1"/>
                </a:solidFill>
              </a:defRPr>
            </a:lvl1pPr>
          </a:lstStyle>
          <a:p>
            <a:pPr defTabSz="457200" eaLnBrk="1" fontAlgn="auto" hangingPunct="1">
              <a:lnSpc>
                <a:spcPts val="2800"/>
              </a:lnSpc>
              <a:spcAft>
                <a:spcPts val="0"/>
              </a:spcAft>
              <a:defRPr/>
            </a:pPr>
            <a:r>
              <a:rPr lang="en-US" sz="2600" b="0" dirty="0" smtClean="0">
                <a:latin typeface="+mj-lt"/>
                <a:ea typeface="+mj-ea"/>
                <a:cs typeface="+mj-cs"/>
              </a:rPr>
              <a:t>Click to edit Master title style</a:t>
            </a:r>
            <a:endParaRPr lang="en-US" sz="2600" b="0" dirty="0">
              <a:latin typeface="+mj-lt"/>
              <a:ea typeface="+mj-ea"/>
              <a:cs typeface="+mj-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628693781"/>
      </p:ext>
    </p:extLst>
  </p:cSld>
  <p:clrMapOvr>
    <a:masterClrMapping/>
  </p:clrMapOvr>
  <p:hf hdr="0" ftr="0" dt="0"/>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81087564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Slide Number Placeholder 6"/>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08FD79B7-1C32-49E7-90B0-C90DCC58E670}" type="slidenum">
              <a:rPr lang="en-US" altLang="en-US"/>
              <a:pPr>
                <a:defRPr/>
              </a:pPr>
              <a:t>‹#›</a:t>
            </a:fld>
            <a:endParaRPr lang="en-US" altLang="en-US"/>
          </a:p>
        </p:txBody>
      </p:sp>
    </p:spTree>
    <p:extLst>
      <p:ext uri="{BB962C8B-B14F-4D97-AF65-F5344CB8AC3E}">
        <p14:creationId xmlns:p14="http://schemas.microsoft.com/office/powerpoint/2010/main" val="226794154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rtlCol="0">
            <a:normAutofit/>
          </a:bodyPr>
          <a:lstStyle/>
          <a:p>
            <a:pPr lvl="0"/>
            <a:r>
              <a:rPr lang="en-US" noProof="0" smtClean="0"/>
              <a:t>Click icon to add SmartArt graphic</a:t>
            </a:r>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Slide Number Placeholder 5"/>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A7ACA867-3056-4270-857F-D1AF1BEDCE94}" type="slidenum">
              <a:rPr lang="en-US" altLang="en-US"/>
              <a:pPr>
                <a:defRPr/>
              </a:pPr>
              <a:t>‹#›</a:t>
            </a:fld>
            <a:endParaRPr lang="en-US" altLang="en-US"/>
          </a:p>
        </p:txBody>
      </p:sp>
    </p:spTree>
    <p:extLst>
      <p:ext uri="{BB962C8B-B14F-4D97-AF65-F5344CB8AC3E}">
        <p14:creationId xmlns:p14="http://schemas.microsoft.com/office/powerpoint/2010/main" val="326797040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8" name="Slide Number Placeholder 7"/>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C84B746E-9F1C-49BF-8B83-A89854283823}" type="slidenum">
              <a:rPr lang="en-US" altLang="en-US"/>
              <a:pPr>
                <a:defRPr/>
              </a:pPr>
              <a:t>‹#›</a:t>
            </a:fld>
            <a:endParaRPr lang="en-US" altLang="en-US"/>
          </a:p>
        </p:txBody>
      </p:sp>
    </p:spTree>
    <p:extLst>
      <p:ext uri="{BB962C8B-B14F-4D97-AF65-F5344CB8AC3E}">
        <p14:creationId xmlns:p14="http://schemas.microsoft.com/office/powerpoint/2010/main" val="282376236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Slide Number Placeholder 4"/>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1A301B54-506D-47D5-828B-0F6F5D10C507}" type="slidenum">
              <a:rPr lang="en-US" altLang="en-US"/>
              <a:pPr>
                <a:defRPr/>
              </a:pPr>
              <a:t>‹#›</a:t>
            </a:fld>
            <a:endParaRPr lang="en-US" altLang="en-US"/>
          </a:p>
        </p:txBody>
      </p:sp>
    </p:spTree>
    <p:extLst>
      <p:ext uri="{BB962C8B-B14F-4D97-AF65-F5344CB8AC3E}">
        <p14:creationId xmlns:p14="http://schemas.microsoft.com/office/powerpoint/2010/main" val="35632456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9" indent="0">
              <a:buNone/>
              <a:defRPr sz="2800"/>
            </a:lvl2pPr>
            <a:lvl3pPr marL="914079" indent="0">
              <a:buNone/>
              <a:defRPr sz="2400"/>
            </a:lvl3pPr>
            <a:lvl4pPr marL="1371119" indent="0">
              <a:buNone/>
              <a:defRPr sz="2000"/>
            </a:lvl4pPr>
            <a:lvl5pPr marL="1828159" indent="0">
              <a:buNone/>
              <a:defRPr sz="2000"/>
            </a:lvl5pPr>
            <a:lvl6pPr marL="2285199" indent="0">
              <a:buNone/>
              <a:defRPr sz="2000"/>
            </a:lvl6pPr>
            <a:lvl7pPr marL="2742237" indent="0">
              <a:buNone/>
              <a:defRPr sz="2000"/>
            </a:lvl7pPr>
            <a:lvl8pPr marL="3199278" indent="0">
              <a:buNone/>
              <a:defRPr sz="2000"/>
            </a:lvl8pPr>
            <a:lvl9pPr marL="3656316"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Tree>
    <p:extLst>
      <p:ext uri="{BB962C8B-B14F-4D97-AF65-F5344CB8AC3E}">
        <p14:creationId xmlns:p14="http://schemas.microsoft.com/office/powerpoint/2010/main" val="1263063936"/>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7" name="Picture 21" descr="shutterstock_40645864.jpg"/>
          <p:cNvPicPr>
            <a:picLocks noChangeAspect="1"/>
          </p:cNvPicPr>
          <p:nvPr/>
        </p:nvPicPr>
        <p:blipFill>
          <a:blip r:embed="rId2">
            <a:extLst>
              <a:ext uri="{28A0092B-C50C-407E-A947-70E740481C1C}">
                <a14:useLocalDpi xmlns:a14="http://schemas.microsoft.com/office/drawing/2010/main" val="0"/>
              </a:ext>
            </a:extLst>
          </a:blip>
          <a:srcRect l="681" t="9274" r="862" b="5492"/>
          <a:stretch>
            <a:fillRect/>
          </a:stretch>
        </p:blipFill>
        <p:spPr bwMode="auto">
          <a:xfrm>
            <a:off x="0" y="920750"/>
            <a:ext cx="914400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flipH="1">
            <a:off x="0" y="5092700"/>
            <a:ext cx="4572000" cy="1765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flipH="1">
            <a:off x="4572000" y="5092700"/>
            <a:ext cx="1262063" cy="1765300"/>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flipH="1">
            <a:off x="5834063" y="5092700"/>
            <a:ext cx="3309937" cy="17653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flipH="1" flipV="1">
            <a:off x="0" y="912813"/>
            <a:ext cx="4572000" cy="53975"/>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flipV="1">
            <a:off x="4572000" y="912813"/>
            <a:ext cx="1262063" cy="53975"/>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flipV="1">
            <a:off x="5834063" y="912813"/>
            <a:ext cx="3309937" cy="53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14" name="Picture 31" descr="doe_logo_pp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77800" y="846138"/>
            <a:ext cx="914400" cy="914400"/>
          </a:xfrm>
          <a:prstGeom prst="rect">
            <a:avLst/>
          </a:prstGeom>
        </p:spPr>
        <p:txBody>
          <a:bodyPr wrap="none">
            <a:normAutofit/>
          </a:bodyPr>
          <a:lstStyle/>
          <a:p>
            <a:pPr defTabSz="457200" eaLnBrk="1" fontAlgn="auto" hangingPunct="1">
              <a:spcBef>
                <a:spcPct val="20000"/>
              </a:spcBef>
              <a:spcAft>
                <a:spcPts val="0"/>
              </a:spcAft>
              <a:buFont typeface="Arial"/>
              <a:buNone/>
              <a:defRPr/>
            </a:pPr>
            <a:endParaRPr lang="en-US" sz="2323" dirty="0">
              <a:solidFill>
                <a:srgbClr val="FFFFFF"/>
              </a:solidFill>
              <a:latin typeface="Arial Narrow"/>
              <a:ea typeface="+mn-ea"/>
              <a:cs typeface="Arial Narrow"/>
            </a:endParaRPr>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sp>
        <p:nvSpPr>
          <p:cNvPr id="16" name="Title 1"/>
          <p:cNvSpPr>
            <a:spLocks noGrp="1"/>
          </p:cNvSpPr>
          <p:nvPr>
            <p:ph type="ctrTitle"/>
          </p:nvPr>
        </p:nvSpPr>
        <p:spPr>
          <a:xfrm>
            <a:off x="168100" y="147797"/>
            <a:ext cx="5661200" cy="603505"/>
          </a:xfrm>
        </p:spPr>
        <p:txBody>
          <a:bodyPr>
            <a:normAutofit/>
          </a:bodyPr>
          <a:lstStyle/>
          <a:p>
            <a:r>
              <a:rPr lang="en-US" smtClean="0"/>
              <a:t>Click to edit Master title style</a:t>
            </a:r>
            <a:endParaRPr lang="en-US" dirty="0"/>
          </a:p>
        </p:txBody>
      </p:sp>
    </p:spTree>
    <p:extLst>
      <p:ext uri="{BB962C8B-B14F-4D97-AF65-F5344CB8AC3E}">
        <p14:creationId xmlns:p14="http://schemas.microsoft.com/office/powerpoint/2010/main" val="1124566486"/>
      </p:ext>
    </p:extLst>
  </p:cSld>
  <p:clrMapOvr>
    <a:masterClrMapping/>
  </p:clrMapOvr>
  <p:hf hdr="0" ftr="0" dt="0"/>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85584865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39370745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3325495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4238432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75124712"/>
      </p:ext>
    </p:extLst>
  </p:cSld>
  <p:clrMapOvr>
    <a:masterClrMapping/>
  </p:clrMapOvr>
  <p:hf hdr="0" ftr="0" dt="0"/>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4" name="Rectangle 3"/>
          <p:cNvSpPr/>
          <p:nvPr/>
        </p:nvSpPr>
        <p:spPr>
          <a:xfrm flipH="1">
            <a:off x="5834063" y="5254625"/>
            <a:ext cx="3309937" cy="13620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flipH="1">
            <a:off x="0" y="5254625"/>
            <a:ext cx="4572000" cy="136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flipH="1">
            <a:off x="4572000" y="5254625"/>
            <a:ext cx="1262063" cy="136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itle 1"/>
          <p:cNvSpPr txBox="1">
            <a:spLocks/>
          </p:cNvSpPr>
          <p:nvPr/>
        </p:nvSpPr>
        <p:spPr>
          <a:xfrm>
            <a:off x="685800" y="3081338"/>
            <a:ext cx="7772400" cy="1020762"/>
          </a:xfrm>
          <a:prstGeom prst="rect">
            <a:avLst/>
          </a:prstGeom>
        </p:spPr>
        <p:txBody>
          <a:bodyPr anchor="ctr">
            <a:normAutofit/>
          </a:bodyPr>
          <a:lstStyle>
            <a:lvl1pPr>
              <a:defRPr>
                <a:solidFill>
                  <a:schemeClr val="tx1"/>
                </a:solidFill>
              </a:defRPr>
            </a:lvl1pPr>
          </a:lstStyle>
          <a:p>
            <a:pPr defTabSz="457200" eaLnBrk="1" fontAlgn="auto" hangingPunct="1">
              <a:lnSpc>
                <a:spcPts val="2800"/>
              </a:lnSpc>
              <a:spcAft>
                <a:spcPts val="0"/>
              </a:spcAft>
              <a:defRPr/>
            </a:pPr>
            <a:r>
              <a:rPr lang="en-US" sz="2600" b="0" dirty="0" smtClean="0">
                <a:latin typeface="+mj-lt"/>
                <a:ea typeface="+mj-ea"/>
                <a:cs typeface="+mj-cs"/>
              </a:rPr>
              <a:t>Click to edit Master title style</a:t>
            </a:r>
            <a:endParaRPr lang="en-US" sz="2600" b="0" dirty="0">
              <a:latin typeface="+mj-lt"/>
              <a:ea typeface="+mj-ea"/>
              <a:cs typeface="+mj-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492829088"/>
      </p:ext>
    </p:extLst>
  </p:cSld>
  <p:clrMapOvr>
    <a:masterClrMapping/>
  </p:clrMapOvr>
  <p:hf hdr="0" ftr="0" dt="0"/>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72881508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Slide Number Placeholder 6"/>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4F902971-3B98-4CCE-9D98-F5414D0D84D5}" type="slidenum">
              <a:rPr lang="en-US" altLang="en-US"/>
              <a:pPr>
                <a:defRPr/>
              </a:pPr>
              <a:t>‹#›</a:t>
            </a:fld>
            <a:endParaRPr lang="en-US" altLang="en-US"/>
          </a:p>
        </p:txBody>
      </p:sp>
    </p:spTree>
    <p:extLst>
      <p:ext uri="{BB962C8B-B14F-4D97-AF65-F5344CB8AC3E}">
        <p14:creationId xmlns:p14="http://schemas.microsoft.com/office/powerpoint/2010/main" val="166423426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rtlCol="0">
            <a:normAutofit/>
          </a:bodyPr>
          <a:lstStyle/>
          <a:p>
            <a:pPr lvl="0"/>
            <a:r>
              <a:rPr lang="en-US" noProof="0" smtClean="0"/>
              <a:t>Click icon to add SmartArt graphic</a:t>
            </a:r>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Slide Number Placeholder 5"/>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882CC797-D5F3-4EAF-ADB6-0458F3947170}" type="slidenum">
              <a:rPr lang="en-US" altLang="en-US"/>
              <a:pPr>
                <a:defRPr/>
              </a:pPr>
              <a:t>‹#›</a:t>
            </a:fld>
            <a:endParaRPr lang="en-US" altLang="en-US"/>
          </a:p>
        </p:txBody>
      </p:sp>
    </p:spTree>
    <p:extLst>
      <p:ext uri="{BB962C8B-B14F-4D97-AF65-F5344CB8AC3E}">
        <p14:creationId xmlns:p14="http://schemas.microsoft.com/office/powerpoint/2010/main" val="36240168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4133856"/>
      </p:ext>
    </p:extLst>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8" name="Slide Number Placeholder 7"/>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C47FCEBA-2BBD-4C90-A9CE-604A198B7EDC}" type="slidenum">
              <a:rPr lang="en-US" altLang="en-US"/>
              <a:pPr>
                <a:defRPr/>
              </a:pPr>
              <a:t>‹#›</a:t>
            </a:fld>
            <a:endParaRPr lang="en-US" altLang="en-US"/>
          </a:p>
        </p:txBody>
      </p:sp>
    </p:spTree>
    <p:extLst>
      <p:ext uri="{BB962C8B-B14F-4D97-AF65-F5344CB8AC3E}">
        <p14:creationId xmlns:p14="http://schemas.microsoft.com/office/powerpoint/2010/main" val="60253825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Slide Number Placeholder 4"/>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CC620CCC-61F1-4019-AD43-6687B17AFCF3}" type="slidenum">
              <a:rPr lang="en-US" altLang="en-US"/>
              <a:pPr>
                <a:defRPr/>
              </a:pPr>
              <a:t>‹#›</a:t>
            </a:fld>
            <a:endParaRPr lang="en-US" altLang="en-US"/>
          </a:p>
        </p:txBody>
      </p:sp>
    </p:spTree>
    <p:extLst>
      <p:ext uri="{BB962C8B-B14F-4D97-AF65-F5344CB8AC3E}">
        <p14:creationId xmlns:p14="http://schemas.microsoft.com/office/powerpoint/2010/main" val="244952704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7" name="Picture 21" descr="shutterstock_40645864.jpg"/>
          <p:cNvPicPr>
            <a:picLocks noChangeAspect="1"/>
          </p:cNvPicPr>
          <p:nvPr/>
        </p:nvPicPr>
        <p:blipFill>
          <a:blip r:embed="rId2">
            <a:extLst>
              <a:ext uri="{28A0092B-C50C-407E-A947-70E740481C1C}">
                <a14:useLocalDpi xmlns:a14="http://schemas.microsoft.com/office/drawing/2010/main" val="0"/>
              </a:ext>
            </a:extLst>
          </a:blip>
          <a:srcRect l="681" t="9274" r="862" b="5492"/>
          <a:stretch>
            <a:fillRect/>
          </a:stretch>
        </p:blipFill>
        <p:spPr bwMode="auto">
          <a:xfrm>
            <a:off x="0" y="920750"/>
            <a:ext cx="914400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flipH="1">
            <a:off x="0" y="5092700"/>
            <a:ext cx="4572000" cy="1765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flipH="1">
            <a:off x="4572000" y="5092700"/>
            <a:ext cx="1262063" cy="1765300"/>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flipH="1">
            <a:off x="5834063" y="5092700"/>
            <a:ext cx="3309937" cy="17653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flipH="1" flipV="1">
            <a:off x="0" y="912813"/>
            <a:ext cx="4572000" cy="53975"/>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flipV="1">
            <a:off x="4572000" y="912813"/>
            <a:ext cx="1262063" cy="53975"/>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flipV="1">
            <a:off x="5834063" y="912813"/>
            <a:ext cx="3309937" cy="53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14" name="Picture 31" descr="doe_logo_pp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77800" y="846138"/>
            <a:ext cx="914400" cy="914400"/>
          </a:xfrm>
          <a:prstGeom prst="rect">
            <a:avLst/>
          </a:prstGeom>
        </p:spPr>
        <p:txBody>
          <a:bodyPr wrap="none">
            <a:normAutofit/>
          </a:bodyPr>
          <a:lstStyle/>
          <a:p>
            <a:pPr defTabSz="457200" eaLnBrk="1" fontAlgn="auto" hangingPunct="1">
              <a:spcBef>
                <a:spcPct val="20000"/>
              </a:spcBef>
              <a:spcAft>
                <a:spcPts val="0"/>
              </a:spcAft>
              <a:buFont typeface="Arial"/>
              <a:buNone/>
              <a:defRPr/>
            </a:pPr>
            <a:endParaRPr lang="en-US" sz="2323" dirty="0">
              <a:solidFill>
                <a:srgbClr val="FFFFFF"/>
              </a:solidFill>
              <a:latin typeface="Arial Narrow"/>
              <a:ea typeface="+mn-ea"/>
              <a:cs typeface="Arial Narrow"/>
            </a:endParaRPr>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sp>
        <p:nvSpPr>
          <p:cNvPr id="16" name="Title 1"/>
          <p:cNvSpPr>
            <a:spLocks noGrp="1"/>
          </p:cNvSpPr>
          <p:nvPr>
            <p:ph type="ctrTitle"/>
          </p:nvPr>
        </p:nvSpPr>
        <p:spPr>
          <a:xfrm>
            <a:off x="168100" y="147797"/>
            <a:ext cx="5661200" cy="603505"/>
          </a:xfrm>
        </p:spPr>
        <p:txBody>
          <a:bodyPr>
            <a:normAutofit/>
          </a:bodyPr>
          <a:lstStyle/>
          <a:p>
            <a:r>
              <a:rPr lang="en-US" smtClean="0"/>
              <a:t>Click to edit Master title style</a:t>
            </a:r>
            <a:endParaRPr lang="en-US" dirty="0"/>
          </a:p>
        </p:txBody>
      </p:sp>
    </p:spTree>
    <p:extLst>
      <p:ext uri="{BB962C8B-B14F-4D97-AF65-F5344CB8AC3E}">
        <p14:creationId xmlns:p14="http://schemas.microsoft.com/office/powerpoint/2010/main" val="45101650"/>
      </p:ext>
    </p:extLst>
  </p:cSld>
  <p:clrMapOvr>
    <a:masterClrMapping/>
  </p:clrMapOvr>
  <p:hf hdr="0" ftr="0" dt="0"/>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931718756"/>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3473694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7698569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6652975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41880835"/>
      </p:ext>
    </p:extLst>
  </p:cSld>
  <p:clrMapOvr>
    <a:masterClrMapping/>
  </p:clrMapOvr>
  <p:hf hdr="0" ftr="0" dt="0"/>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4" name="Rectangle 3"/>
          <p:cNvSpPr/>
          <p:nvPr/>
        </p:nvSpPr>
        <p:spPr>
          <a:xfrm flipH="1">
            <a:off x="5834063" y="5254625"/>
            <a:ext cx="3309937" cy="13620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flipH="1">
            <a:off x="0" y="5254625"/>
            <a:ext cx="4572000" cy="136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flipH="1">
            <a:off x="4572000" y="5254625"/>
            <a:ext cx="1262063" cy="136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itle 1"/>
          <p:cNvSpPr txBox="1">
            <a:spLocks/>
          </p:cNvSpPr>
          <p:nvPr/>
        </p:nvSpPr>
        <p:spPr>
          <a:xfrm>
            <a:off x="685800" y="3081338"/>
            <a:ext cx="7772400" cy="1020762"/>
          </a:xfrm>
          <a:prstGeom prst="rect">
            <a:avLst/>
          </a:prstGeom>
        </p:spPr>
        <p:txBody>
          <a:bodyPr anchor="ctr">
            <a:normAutofit/>
          </a:bodyPr>
          <a:lstStyle>
            <a:lvl1pPr>
              <a:defRPr>
                <a:solidFill>
                  <a:schemeClr val="tx1"/>
                </a:solidFill>
              </a:defRPr>
            </a:lvl1pPr>
          </a:lstStyle>
          <a:p>
            <a:pPr defTabSz="457200" eaLnBrk="1" fontAlgn="auto" hangingPunct="1">
              <a:lnSpc>
                <a:spcPts val="2800"/>
              </a:lnSpc>
              <a:spcAft>
                <a:spcPts val="0"/>
              </a:spcAft>
              <a:defRPr/>
            </a:pPr>
            <a:r>
              <a:rPr lang="en-US" sz="2600" b="0" dirty="0" smtClean="0">
                <a:latin typeface="+mj-lt"/>
                <a:ea typeface="+mj-ea"/>
                <a:cs typeface="+mj-cs"/>
              </a:rPr>
              <a:t>Click to edit Master title style</a:t>
            </a:r>
            <a:endParaRPr lang="en-US" sz="2600" b="0" dirty="0">
              <a:latin typeface="+mj-lt"/>
              <a:ea typeface="+mj-ea"/>
              <a:cs typeface="+mj-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145973418"/>
      </p:ext>
    </p:extLst>
  </p:cSld>
  <p:clrMapOvr>
    <a:masterClrMapping/>
  </p:clrMapOvr>
  <p:hf hdr="0" ftr="0" dt="0"/>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9852011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8232555"/>
      </p:ext>
    </p:extLst>
  </p:cSld>
  <p:clrMapOvr>
    <a:masterClrMapping/>
  </p:clrMapOvr>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Slide Number Placeholder 6"/>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29F2B807-3BD6-4008-8905-E582BDE25E7F}" type="slidenum">
              <a:rPr lang="en-US" altLang="en-US"/>
              <a:pPr>
                <a:defRPr/>
              </a:pPr>
              <a:t>‹#›</a:t>
            </a:fld>
            <a:endParaRPr lang="en-US" altLang="en-US"/>
          </a:p>
        </p:txBody>
      </p:sp>
    </p:spTree>
    <p:extLst>
      <p:ext uri="{BB962C8B-B14F-4D97-AF65-F5344CB8AC3E}">
        <p14:creationId xmlns:p14="http://schemas.microsoft.com/office/powerpoint/2010/main" val="270800166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rtlCol="0">
            <a:normAutofit/>
          </a:bodyPr>
          <a:lstStyle/>
          <a:p>
            <a:pPr lvl="0"/>
            <a:r>
              <a:rPr lang="en-US" noProof="0" smtClean="0"/>
              <a:t>Click icon to add SmartArt graphic</a:t>
            </a:r>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Slide Number Placeholder 5"/>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286B1AE2-EF09-4B30-8A38-4432317286B8}" type="slidenum">
              <a:rPr lang="en-US" altLang="en-US"/>
              <a:pPr>
                <a:defRPr/>
              </a:pPr>
              <a:t>‹#›</a:t>
            </a:fld>
            <a:endParaRPr lang="en-US" altLang="en-US"/>
          </a:p>
        </p:txBody>
      </p:sp>
    </p:spTree>
    <p:extLst>
      <p:ext uri="{BB962C8B-B14F-4D97-AF65-F5344CB8AC3E}">
        <p14:creationId xmlns:p14="http://schemas.microsoft.com/office/powerpoint/2010/main" val="405305551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8" name="Slide Number Placeholder 7"/>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55AB4EBA-21B4-41B5-996E-8A25EFB53732}" type="slidenum">
              <a:rPr lang="en-US" altLang="en-US"/>
              <a:pPr>
                <a:defRPr/>
              </a:pPr>
              <a:t>‹#›</a:t>
            </a:fld>
            <a:endParaRPr lang="en-US" altLang="en-US"/>
          </a:p>
        </p:txBody>
      </p:sp>
    </p:spTree>
    <p:extLst>
      <p:ext uri="{BB962C8B-B14F-4D97-AF65-F5344CB8AC3E}">
        <p14:creationId xmlns:p14="http://schemas.microsoft.com/office/powerpoint/2010/main" val="3675594007"/>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Slide Number Placeholder 4"/>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166027DD-8E7C-4F81-B129-619CA8B81C4A}" type="slidenum">
              <a:rPr lang="en-US" altLang="en-US"/>
              <a:pPr>
                <a:defRPr/>
              </a:pPr>
              <a:t>‹#›</a:t>
            </a:fld>
            <a:endParaRPr lang="en-US" altLang="en-US"/>
          </a:p>
        </p:txBody>
      </p:sp>
    </p:spTree>
    <p:extLst>
      <p:ext uri="{BB962C8B-B14F-4D97-AF65-F5344CB8AC3E}">
        <p14:creationId xmlns:p14="http://schemas.microsoft.com/office/powerpoint/2010/main" val="380029264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7" name="Picture 21" descr="shutterstock_40645864.jpg"/>
          <p:cNvPicPr>
            <a:picLocks noChangeAspect="1"/>
          </p:cNvPicPr>
          <p:nvPr/>
        </p:nvPicPr>
        <p:blipFill>
          <a:blip r:embed="rId2">
            <a:extLst>
              <a:ext uri="{28A0092B-C50C-407E-A947-70E740481C1C}">
                <a14:useLocalDpi xmlns:a14="http://schemas.microsoft.com/office/drawing/2010/main" val="0"/>
              </a:ext>
            </a:extLst>
          </a:blip>
          <a:srcRect l="681" t="9274" r="862" b="5492"/>
          <a:stretch>
            <a:fillRect/>
          </a:stretch>
        </p:blipFill>
        <p:spPr bwMode="auto">
          <a:xfrm>
            <a:off x="0" y="920750"/>
            <a:ext cx="914400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flipH="1">
            <a:off x="0" y="5092700"/>
            <a:ext cx="4572000" cy="1765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flipH="1">
            <a:off x="4572000" y="5092700"/>
            <a:ext cx="1262063" cy="1765300"/>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flipH="1">
            <a:off x="5834063" y="5092700"/>
            <a:ext cx="3309937" cy="17653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flipH="1" flipV="1">
            <a:off x="0" y="912813"/>
            <a:ext cx="4572000" cy="53975"/>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flipV="1">
            <a:off x="4572000" y="912813"/>
            <a:ext cx="1262063" cy="53975"/>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flipV="1">
            <a:off x="5834063" y="912813"/>
            <a:ext cx="3309937" cy="53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14" name="Picture 31" descr="doe_logo_pp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77800" y="846138"/>
            <a:ext cx="914400" cy="914400"/>
          </a:xfrm>
          <a:prstGeom prst="rect">
            <a:avLst/>
          </a:prstGeom>
        </p:spPr>
        <p:txBody>
          <a:bodyPr wrap="none">
            <a:normAutofit/>
          </a:bodyPr>
          <a:lstStyle/>
          <a:p>
            <a:pPr defTabSz="457200" eaLnBrk="1" fontAlgn="auto" hangingPunct="1">
              <a:spcBef>
                <a:spcPct val="20000"/>
              </a:spcBef>
              <a:spcAft>
                <a:spcPts val="0"/>
              </a:spcAft>
              <a:buFont typeface="Arial"/>
              <a:buNone/>
              <a:defRPr/>
            </a:pPr>
            <a:endParaRPr lang="en-US" sz="2323" dirty="0">
              <a:solidFill>
                <a:srgbClr val="FFFFFF"/>
              </a:solidFill>
              <a:latin typeface="Arial Narrow"/>
              <a:ea typeface="+mn-ea"/>
              <a:cs typeface="Arial Narrow"/>
            </a:endParaRPr>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sp>
        <p:nvSpPr>
          <p:cNvPr id="16" name="Title 1"/>
          <p:cNvSpPr>
            <a:spLocks noGrp="1"/>
          </p:cNvSpPr>
          <p:nvPr>
            <p:ph type="ctrTitle"/>
          </p:nvPr>
        </p:nvSpPr>
        <p:spPr>
          <a:xfrm>
            <a:off x="168100" y="147797"/>
            <a:ext cx="5661200" cy="603505"/>
          </a:xfrm>
        </p:spPr>
        <p:txBody>
          <a:bodyPr>
            <a:normAutofit/>
          </a:bodyPr>
          <a:lstStyle/>
          <a:p>
            <a:r>
              <a:rPr lang="en-US" smtClean="0"/>
              <a:t>Click to edit Master title style</a:t>
            </a:r>
            <a:endParaRPr lang="en-US" dirty="0"/>
          </a:p>
        </p:txBody>
      </p:sp>
    </p:spTree>
    <p:extLst>
      <p:ext uri="{BB962C8B-B14F-4D97-AF65-F5344CB8AC3E}">
        <p14:creationId xmlns:p14="http://schemas.microsoft.com/office/powerpoint/2010/main" val="4182151679"/>
      </p:ext>
    </p:extLst>
  </p:cSld>
  <p:clrMapOvr>
    <a:masterClrMapping/>
  </p:clrMapOvr>
  <p:hf hdr="0" ftr="0" dt="0"/>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957665682"/>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817016252"/>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7058014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1596552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78802234"/>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81342626"/>
      </p:ext>
    </p:extLst>
  </p:cSld>
  <p:clrMapOvr>
    <a:masterClrMapping/>
  </p:clrMapOvr>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4" name="Rectangle 3"/>
          <p:cNvSpPr/>
          <p:nvPr/>
        </p:nvSpPr>
        <p:spPr>
          <a:xfrm flipH="1">
            <a:off x="5834063" y="5254625"/>
            <a:ext cx="3309937" cy="13620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flipH="1">
            <a:off x="0" y="5254625"/>
            <a:ext cx="4572000" cy="136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flipH="1">
            <a:off x="4572000" y="5254625"/>
            <a:ext cx="1262063" cy="136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itle 1"/>
          <p:cNvSpPr txBox="1">
            <a:spLocks/>
          </p:cNvSpPr>
          <p:nvPr/>
        </p:nvSpPr>
        <p:spPr>
          <a:xfrm>
            <a:off x="685800" y="3081338"/>
            <a:ext cx="7772400" cy="1020762"/>
          </a:xfrm>
          <a:prstGeom prst="rect">
            <a:avLst/>
          </a:prstGeom>
        </p:spPr>
        <p:txBody>
          <a:bodyPr anchor="ctr">
            <a:normAutofit/>
          </a:bodyPr>
          <a:lstStyle>
            <a:lvl1pPr>
              <a:defRPr>
                <a:solidFill>
                  <a:schemeClr val="tx1"/>
                </a:solidFill>
              </a:defRPr>
            </a:lvl1pPr>
          </a:lstStyle>
          <a:p>
            <a:pPr defTabSz="457200" eaLnBrk="1" fontAlgn="auto" hangingPunct="1">
              <a:lnSpc>
                <a:spcPts val="2800"/>
              </a:lnSpc>
              <a:spcAft>
                <a:spcPts val="0"/>
              </a:spcAft>
              <a:defRPr/>
            </a:pPr>
            <a:r>
              <a:rPr lang="en-US" sz="2600" b="0" dirty="0" smtClean="0">
                <a:latin typeface="+mj-lt"/>
                <a:ea typeface="+mj-ea"/>
                <a:cs typeface="+mj-cs"/>
              </a:rPr>
              <a:t>Click to edit Master title style</a:t>
            </a:r>
            <a:endParaRPr lang="en-US" sz="2600" b="0" dirty="0">
              <a:latin typeface="+mj-lt"/>
              <a:ea typeface="+mj-ea"/>
              <a:cs typeface="+mj-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995877968"/>
      </p:ext>
    </p:extLst>
  </p:cSld>
  <p:clrMapOvr>
    <a:masterClrMapping/>
  </p:clrMapOvr>
  <p:hf hdr="0" ftr="0" dt="0"/>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52950391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Slide Number Placeholder 6"/>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7664DD38-11F3-4F08-8352-2A37D57C45F6}" type="slidenum">
              <a:rPr lang="en-US" altLang="en-US"/>
              <a:pPr>
                <a:defRPr/>
              </a:pPr>
              <a:t>‹#›</a:t>
            </a:fld>
            <a:endParaRPr lang="en-US" altLang="en-US"/>
          </a:p>
        </p:txBody>
      </p:sp>
    </p:spTree>
    <p:extLst>
      <p:ext uri="{BB962C8B-B14F-4D97-AF65-F5344CB8AC3E}">
        <p14:creationId xmlns:p14="http://schemas.microsoft.com/office/powerpoint/2010/main" val="1495096546"/>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rtlCol="0">
            <a:normAutofit/>
          </a:bodyPr>
          <a:lstStyle/>
          <a:p>
            <a:pPr lvl="0"/>
            <a:r>
              <a:rPr lang="en-US" noProof="0" smtClean="0"/>
              <a:t>Click icon to add SmartArt graphic</a:t>
            </a:r>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Slide Number Placeholder 5"/>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6C1629AF-3C1B-46EF-9E0C-7A626840720A}" type="slidenum">
              <a:rPr lang="en-US" altLang="en-US"/>
              <a:pPr>
                <a:defRPr/>
              </a:pPr>
              <a:t>‹#›</a:t>
            </a:fld>
            <a:endParaRPr lang="en-US" altLang="en-US"/>
          </a:p>
        </p:txBody>
      </p:sp>
    </p:spTree>
    <p:extLst>
      <p:ext uri="{BB962C8B-B14F-4D97-AF65-F5344CB8AC3E}">
        <p14:creationId xmlns:p14="http://schemas.microsoft.com/office/powerpoint/2010/main" val="275381108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8" name="Slide Number Placeholder 7"/>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24CCD008-E9CF-4DA0-8EB2-A51645C8AA4C}" type="slidenum">
              <a:rPr lang="en-US" altLang="en-US"/>
              <a:pPr>
                <a:defRPr/>
              </a:pPr>
              <a:t>‹#›</a:t>
            </a:fld>
            <a:endParaRPr lang="en-US" altLang="en-US"/>
          </a:p>
        </p:txBody>
      </p:sp>
    </p:spTree>
    <p:extLst>
      <p:ext uri="{BB962C8B-B14F-4D97-AF65-F5344CB8AC3E}">
        <p14:creationId xmlns:p14="http://schemas.microsoft.com/office/powerpoint/2010/main" val="710531002"/>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Slide Number Placeholder 4"/>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800542BA-2F0D-43EE-9E14-BE302758B26C}" type="slidenum">
              <a:rPr lang="en-US" altLang="en-US"/>
              <a:pPr>
                <a:defRPr/>
              </a:pPr>
              <a:t>‹#›</a:t>
            </a:fld>
            <a:endParaRPr lang="en-US" altLang="en-US"/>
          </a:p>
        </p:txBody>
      </p:sp>
    </p:spTree>
    <p:extLst>
      <p:ext uri="{BB962C8B-B14F-4D97-AF65-F5344CB8AC3E}">
        <p14:creationId xmlns:p14="http://schemas.microsoft.com/office/powerpoint/2010/main" val="764431719"/>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7" name="Picture 18" descr="shutterstock_40645864.jpg"/>
          <p:cNvPicPr>
            <a:picLocks noChangeAspect="1"/>
          </p:cNvPicPr>
          <p:nvPr/>
        </p:nvPicPr>
        <p:blipFill>
          <a:blip r:embed="rId2">
            <a:extLst>
              <a:ext uri="{28A0092B-C50C-407E-A947-70E740481C1C}">
                <a14:useLocalDpi xmlns:a14="http://schemas.microsoft.com/office/drawing/2010/main" val="0"/>
              </a:ext>
            </a:extLst>
          </a:blip>
          <a:srcRect l="681" t="9274" r="862" b="5492"/>
          <a:stretch>
            <a:fillRect/>
          </a:stretch>
        </p:blipFill>
        <p:spPr bwMode="auto">
          <a:xfrm>
            <a:off x="0" y="920750"/>
            <a:ext cx="914400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5092700"/>
            <a:ext cx="4572000" cy="1765300"/>
          </a:xfrm>
          <a:prstGeom prst="rect">
            <a:avLst/>
          </a:prstGeom>
          <a:gradFill>
            <a:gsLst>
              <a:gs pos="2000">
                <a:schemeClr val="accent1">
                  <a:tint val="100000"/>
                  <a:shade val="100000"/>
                  <a:satMod val="130000"/>
                </a:schemeClr>
              </a:gs>
              <a:gs pos="100000">
                <a:schemeClr val="accent1">
                  <a:tint val="50000"/>
                  <a:shade val="100000"/>
                  <a:satMod val="3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7AC143"/>
              </a:solidFill>
            </a:endParaRPr>
          </a:p>
        </p:txBody>
      </p:sp>
      <p:sp>
        <p:nvSpPr>
          <p:cNvPr id="9" name="Rectangle 8"/>
          <p:cNvSpPr/>
          <p:nvPr/>
        </p:nvSpPr>
        <p:spPr>
          <a:xfrm flipH="1">
            <a:off x="4570413" y="5095875"/>
            <a:ext cx="1262062" cy="1765300"/>
          </a:xfrm>
          <a:prstGeom prst="rect">
            <a:avLst/>
          </a:prstGeom>
          <a:ln>
            <a:noFill/>
          </a:ln>
          <a:effectLst/>
        </p:spPr>
        <p:style>
          <a:lnRef idx="1">
            <a:schemeClr val="accent2"/>
          </a:lnRef>
          <a:fillRef idx="3">
            <a:schemeClr val="accent2"/>
          </a:fillRef>
          <a:effectRef idx="2">
            <a:schemeClr val="accent2"/>
          </a:effectRef>
          <a:fontRef idx="minor">
            <a:schemeClr val="lt1"/>
          </a:fontRef>
        </p:style>
        <p:txBody>
          <a:bodyPr anchor="ctr"/>
          <a:lstStyle/>
          <a:p>
            <a:pPr algn="ctr" eaLnBrk="1" hangingPunct="1">
              <a:defRPr/>
            </a:pPr>
            <a:endParaRPr lang="en-US" dirty="0"/>
          </a:p>
        </p:txBody>
      </p:sp>
      <p:sp>
        <p:nvSpPr>
          <p:cNvPr id="10" name="Rectangle 9"/>
          <p:cNvSpPr/>
          <p:nvPr/>
        </p:nvSpPr>
        <p:spPr>
          <a:xfrm flipH="1">
            <a:off x="5834063" y="5092700"/>
            <a:ext cx="3309937" cy="1765300"/>
          </a:xfrm>
          <a:prstGeom prst="rect">
            <a:avLst/>
          </a:prstGeom>
          <a:solidFill>
            <a:schemeClr val="tx1"/>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en-US" dirty="0"/>
          </a:p>
        </p:txBody>
      </p:sp>
      <p:sp>
        <p:nvSpPr>
          <p:cNvPr id="11" name="Rectangle 10"/>
          <p:cNvSpPr/>
          <p:nvPr/>
        </p:nvSpPr>
        <p:spPr>
          <a:xfrm flipH="1" flipV="1">
            <a:off x="0" y="912813"/>
            <a:ext cx="4572000" cy="53975"/>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flipV="1">
            <a:off x="4572000" y="912813"/>
            <a:ext cx="1262063" cy="53975"/>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flipV="1">
            <a:off x="5834063" y="912813"/>
            <a:ext cx="3309937" cy="53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4" name="TextBox 13"/>
          <p:cNvSpPr txBox="1"/>
          <p:nvPr/>
        </p:nvSpPr>
        <p:spPr>
          <a:xfrm>
            <a:off x="177800" y="846138"/>
            <a:ext cx="914400" cy="914400"/>
          </a:xfrm>
          <a:prstGeom prst="rect">
            <a:avLst/>
          </a:prstGeom>
        </p:spPr>
        <p:txBody>
          <a:bodyPr wrap="none">
            <a:normAutofit/>
          </a:bodyPr>
          <a:lstStyle/>
          <a:p>
            <a:pPr defTabSz="457200" eaLnBrk="1" fontAlgn="auto" hangingPunct="1">
              <a:spcBef>
                <a:spcPct val="20000"/>
              </a:spcBef>
              <a:spcAft>
                <a:spcPts val="0"/>
              </a:spcAft>
              <a:buFont typeface="Arial"/>
              <a:buNone/>
              <a:defRPr/>
            </a:pPr>
            <a:endParaRPr lang="en-US" sz="2323" dirty="0">
              <a:solidFill>
                <a:srgbClr val="FFFFFF"/>
              </a:solidFill>
              <a:latin typeface="Arial Narrow"/>
              <a:ea typeface="+mn-ea"/>
              <a:cs typeface="Arial Narrow"/>
            </a:endParaRPr>
          </a:p>
        </p:txBody>
      </p:sp>
      <p:sp>
        <p:nvSpPr>
          <p:cNvPr id="15" name="Rectangle 14"/>
          <p:cNvSpPr/>
          <p:nvPr/>
        </p:nvSpPr>
        <p:spPr>
          <a:xfrm>
            <a:off x="-26988" y="0"/>
            <a:ext cx="9144001" cy="881063"/>
          </a:xfrm>
          <a:prstGeom prst="rect">
            <a:avLst/>
          </a:prstGeom>
          <a:gradFill>
            <a:gsLst>
              <a:gs pos="97000">
                <a:schemeClr val="accent1">
                  <a:tint val="100000"/>
                  <a:shade val="100000"/>
                  <a:satMod val="130000"/>
                </a:schemeClr>
              </a:gs>
              <a:gs pos="47000">
                <a:schemeClr val="accent1">
                  <a:tint val="50000"/>
                  <a:shade val="100000"/>
                  <a:satMod val="35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7" name="Title 1"/>
          <p:cNvSpPr txBox="1">
            <a:spLocks/>
          </p:cNvSpPr>
          <p:nvPr/>
        </p:nvSpPr>
        <p:spPr bwMode="auto">
          <a:xfrm>
            <a:off x="168275" y="147638"/>
            <a:ext cx="566102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sz="1400" b="1">
                <a:solidFill>
                  <a:schemeClr val="tx1"/>
                </a:solidFill>
                <a:latin typeface="Arial" panose="020B0604020202020204" pitchFamily="34" charset="0"/>
                <a:ea typeface="ＭＳ Ｐゴシック" panose="020B0600070205080204" pitchFamily="34" charset="-128"/>
              </a:defRPr>
            </a:lvl1pPr>
            <a:lvl2pPr marL="742950" indent="-285750" defTabSz="457200">
              <a:defRPr sz="1400" b="1">
                <a:solidFill>
                  <a:schemeClr val="tx1"/>
                </a:solidFill>
                <a:latin typeface="Arial" panose="020B0604020202020204" pitchFamily="34" charset="0"/>
                <a:ea typeface="ＭＳ Ｐゴシック" panose="020B0600070205080204" pitchFamily="34" charset="-128"/>
              </a:defRPr>
            </a:lvl2pPr>
            <a:lvl3pPr marL="1143000" indent="-228600" defTabSz="457200">
              <a:defRPr sz="1400" b="1">
                <a:solidFill>
                  <a:schemeClr val="tx1"/>
                </a:solidFill>
                <a:latin typeface="Arial" panose="020B0604020202020204" pitchFamily="34" charset="0"/>
                <a:ea typeface="ＭＳ Ｐゴシック" panose="020B0600070205080204" pitchFamily="34" charset="-128"/>
              </a:defRPr>
            </a:lvl3pPr>
            <a:lvl4pPr marL="1600200" indent="-228600" defTabSz="457200">
              <a:defRPr sz="1400" b="1">
                <a:solidFill>
                  <a:schemeClr val="tx1"/>
                </a:solidFill>
                <a:latin typeface="Arial" panose="020B0604020202020204" pitchFamily="34" charset="0"/>
                <a:ea typeface="ＭＳ Ｐゴシック" panose="020B0600070205080204" pitchFamily="34" charset="-128"/>
              </a:defRPr>
            </a:lvl4pPr>
            <a:lvl5pPr marL="2057400" indent="-228600" defTabSz="457200">
              <a:defRPr sz="1400"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eaLnBrk="1" hangingPunct="1">
              <a:lnSpc>
                <a:spcPts val="2800"/>
              </a:lnSpc>
            </a:pPr>
            <a:r>
              <a:rPr lang="en-US" altLang="en-US" sz="2000">
                <a:solidFill>
                  <a:srgbClr val="50565C"/>
                </a:solidFill>
                <a:latin typeface="Arial Narrow Bold" pitchFamily="34" charset="0"/>
                <a:ea typeface="Arial Narrow" panose="020B0606020202030204" pitchFamily="34" charset="0"/>
                <a:cs typeface="Arial Narrow Bold" pitchFamily="34" charset="0"/>
              </a:rPr>
              <a:t>BUILDING ENERGY CODES </a:t>
            </a:r>
            <a:r>
              <a:rPr lang="en-US" altLang="en-US" sz="2000">
                <a:solidFill>
                  <a:srgbClr val="F58025"/>
                </a:solidFill>
                <a:latin typeface="Arial Narrow Bold" pitchFamily="34" charset="0"/>
                <a:ea typeface="Arial Narrow" panose="020B0606020202030204" pitchFamily="34" charset="0"/>
                <a:cs typeface="Arial Narrow Bold" pitchFamily="34" charset="0"/>
              </a:rPr>
              <a:t>UNIVERSITY</a:t>
            </a:r>
          </a:p>
        </p:txBody>
      </p:sp>
      <p:pic>
        <p:nvPicPr>
          <p:cNvPr id="20" name="Picture 35" descr="eere_logo_horiz_color.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8225" y="266700"/>
            <a:ext cx="280828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flipH="1">
            <a:off x="0" y="5053013"/>
            <a:ext cx="9144000" cy="49212"/>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6" name="Title 1"/>
          <p:cNvSpPr>
            <a:spLocks noGrp="1"/>
          </p:cNvSpPr>
          <p:nvPr>
            <p:ph type="ctrTitle"/>
          </p:nvPr>
        </p:nvSpPr>
        <p:spPr>
          <a:xfrm>
            <a:off x="168100" y="147797"/>
            <a:ext cx="5661200" cy="603505"/>
          </a:xfrm>
        </p:spPr>
        <p:txBody>
          <a:bodyPr>
            <a:normAutofit/>
          </a:bodyPr>
          <a:lstStyle/>
          <a:p>
            <a:r>
              <a:rPr lang="en-US" smtClean="0"/>
              <a:t>Click to edit Master title style</a:t>
            </a:r>
            <a:endParaRPr lang="en-US" dirty="0"/>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0" i="0">
                <a:solidFill>
                  <a:srgbClr val="50565C"/>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rgbClr val="50565C"/>
                </a:solidFill>
                <a:latin typeface="Arial Narrow" pitchFamily="34" charset="0"/>
              </a:defRPr>
            </a:lvl1pPr>
            <a:lvl5pPr>
              <a:defRPr/>
            </a:lvl5pPr>
          </a:lstStyle>
          <a:p>
            <a:pPr lvl="0"/>
            <a:r>
              <a:rPr lang="en-US" smtClean="0"/>
              <a:t>Click to edit Master text styles</a:t>
            </a:r>
          </a:p>
        </p:txBody>
      </p:sp>
    </p:spTree>
    <p:extLst>
      <p:ext uri="{BB962C8B-B14F-4D97-AF65-F5344CB8AC3E}">
        <p14:creationId xmlns:p14="http://schemas.microsoft.com/office/powerpoint/2010/main" val="3856210161"/>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a:solidFill>
                  <a:srgbClr val="50565C"/>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95406156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46666945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117813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5"/>
            <a:ext cx="7772400" cy="9413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5709740"/>
      </p:ext>
    </p:extLst>
  </p:cSld>
  <p:clrMapOvr>
    <a:masterClrMapping/>
  </p:clrMapOvr>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42714558"/>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4660411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4" name="Rectangle 3"/>
          <p:cNvSpPr/>
          <p:nvPr/>
        </p:nvSpPr>
        <p:spPr>
          <a:xfrm flipH="1">
            <a:off x="5834063" y="5254625"/>
            <a:ext cx="3309937" cy="13620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flipH="1">
            <a:off x="0" y="5254625"/>
            <a:ext cx="4572000" cy="136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flipH="1">
            <a:off x="4572000" y="5254625"/>
            <a:ext cx="1262063" cy="136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itle 1"/>
          <p:cNvSpPr txBox="1">
            <a:spLocks/>
          </p:cNvSpPr>
          <p:nvPr/>
        </p:nvSpPr>
        <p:spPr>
          <a:xfrm>
            <a:off x="685800" y="3081338"/>
            <a:ext cx="7772400" cy="1020762"/>
          </a:xfrm>
          <a:prstGeom prst="rect">
            <a:avLst/>
          </a:prstGeom>
        </p:spPr>
        <p:txBody>
          <a:bodyPr anchor="ctr">
            <a:normAutofit/>
          </a:bodyPr>
          <a:lstStyle>
            <a:lvl1pPr>
              <a:defRPr>
                <a:solidFill>
                  <a:schemeClr val="tx1"/>
                </a:solidFill>
              </a:defRPr>
            </a:lvl1pPr>
          </a:lstStyle>
          <a:p>
            <a:pPr defTabSz="457200" eaLnBrk="1" fontAlgn="auto" hangingPunct="1">
              <a:lnSpc>
                <a:spcPts val="2800"/>
              </a:lnSpc>
              <a:spcAft>
                <a:spcPts val="0"/>
              </a:spcAft>
              <a:defRPr/>
            </a:pPr>
            <a:r>
              <a:rPr lang="en-US" sz="2600" b="0" dirty="0" smtClean="0">
                <a:latin typeface="+mj-lt"/>
                <a:ea typeface="+mj-ea"/>
                <a:cs typeface="+mj-cs"/>
              </a:rPr>
              <a:t>Click to edit Master title style</a:t>
            </a:r>
            <a:endParaRPr lang="en-US" sz="2600" b="0" dirty="0">
              <a:latin typeface="+mj-lt"/>
              <a:ea typeface="+mj-ea"/>
              <a:cs typeface="+mj-cs"/>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704278825"/>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810034835"/>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8" name="Slide Number Placeholder 7"/>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32BD2F64-CAD5-41EA-9AF1-A4A009608CC3}" type="slidenum">
              <a:rPr lang="en-US" altLang="en-US"/>
              <a:pPr>
                <a:defRPr/>
              </a:pPr>
              <a:t>‹#›</a:t>
            </a:fld>
            <a:endParaRPr lang="en-US" altLang="en-US"/>
          </a:p>
        </p:txBody>
      </p:sp>
    </p:spTree>
    <p:extLst>
      <p:ext uri="{BB962C8B-B14F-4D97-AF65-F5344CB8AC3E}">
        <p14:creationId xmlns:p14="http://schemas.microsoft.com/office/powerpoint/2010/main" val="730140239"/>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Slide Number Placeholder 6"/>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F13F59E0-B2AD-4FE0-869A-EA5018CFBF9A}" type="slidenum">
              <a:rPr lang="en-US" altLang="en-US"/>
              <a:pPr>
                <a:defRPr/>
              </a:pPr>
              <a:t>‹#›</a:t>
            </a:fld>
            <a:endParaRPr lang="en-US" altLang="en-US"/>
          </a:p>
        </p:txBody>
      </p:sp>
    </p:spTree>
    <p:extLst>
      <p:ext uri="{BB962C8B-B14F-4D97-AF65-F5344CB8AC3E}">
        <p14:creationId xmlns:p14="http://schemas.microsoft.com/office/powerpoint/2010/main" val="1884238606"/>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66E057D3-D3D7-4579-99BD-7B0F08B42C79}" type="slidenum">
              <a:rPr lang="en-US" altLang="en-US"/>
              <a:pPr>
                <a:defRPr/>
              </a:pPr>
              <a:t>‹#›</a:t>
            </a:fld>
            <a:endParaRPr lang="en-US" altLang="en-US"/>
          </a:p>
        </p:txBody>
      </p:sp>
    </p:spTree>
    <p:extLst>
      <p:ext uri="{BB962C8B-B14F-4D97-AF65-F5344CB8AC3E}">
        <p14:creationId xmlns:p14="http://schemas.microsoft.com/office/powerpoint/2010/main" val="402428901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7" name="Picture 18" descr="shutterstock_40645864.jpg"/>
          <p:cNvPicPr>
            <a:picLocks noChangeAspect="1"/>
          </p:cNvPicPr>
          <p:nvPr/>
        </p:nvPicPr>
        <p:blipFill>
          <a:blip r:embed="rId2">
            <a:extLst>
              <a:ext uri="{28A0092B-C50C-407E-A947-70E740481C1C}">
                <a14:useLocalDpi xmlns:a14="http://schemas.microsoft.com/office/drawing/2010/main" val="0"/>
              </a:ext>
            </a:extLst>
          </a:blip>
          <a:srcRect l="681" t="9274" r="862" b="5492"/>
          <a:stretch>
            <a:fillRect/>
          </a:stretch>
        </p:blipFill>
        <p:spPr bwMode="auto">
          <a:xfrm>
            <a:off x="0" y="920750"/>
            <a:ext cx="914400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5092700"/>
            <a:ext cx="4572000" cy="1765300"/>
          </a:xfrm>
          <a:prstGeom prst="rect">
            <a:avLst/>
          </a:prstGeom>
          <a:gradFill>
            <a:gsLst>
              <a:gs pos="2000">
                <a:schemeClr val="accent1">
                  <a:tint val="100000"/>
                  <a:shade val="100000"/>
                  <a:satMod val="130000"/>
                </a:schemeClr>
              </a:gs>
              <a:gs pos="100000">
                <a:schemeClr val="accent1">
                  <a:tint val="50000"/>
                  <a:shade val="100000"/>
                  <a:satMod val="3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7AC143"/>
              </a:solidFill>
            </a:endParaRPr>
          </a:p>
        </p:txBody>
      </p:sp>
      <p:sp>
        <p:nvSpPr>
          <p:cNvPr id="9" name="Rectangle 8"/>
          <p:cNvSpPr/>
          <p:nvPr/>
        </p:nvSpPr>
        <p:spPr>
          <a:xfrm flipH="1">
            <a:off x="4570413" y="5095875"/>
            <a:ext cx="1262062" cy="1765300"/>
          </a:xfrm>
          <a:prstGeom prst="rect">
            <a:avLst/>
          </a:prstGeom>
          <a:ln>
            <a:noFill/>
          </a:ln>
          <a:effectLst/>
        </p:spPr>
        <p:style>
          <a:lnRef idx="1">
            <a:schemeClr val="accent2"/>
          </a:lnRef>
          <a:fillRef idx="3">
            <a:schemeClr val="accent2"/>
          </a:fillRef>
          <a:effectRef idx="2">
            <a:schemeClr val="accent2"/>
          </a:effectRef>
          <a:fontRef idx="minor">
            <a:schemeClr val="lt1"/>
          </a:fontRef>
        </p:style>
        <p:txBody>
          <a:bodyPr anchor="ctr"/>
          <a:lstStyle/>
          <a:p>
            <a:pPr algn="ctr" eaLnBrk="1" hangingPunct="1">
              <a:defRPr/>
            </a:pPr>
            <a:endParaRPr lang="en-US" dirty="0"/>
          </a:p>
        </p:txBody>
      </p:sp>
      <p:sp>
        <p:nvSpPr>
          <p:cNvPr id="10" name="Rectangle 9"/>
          <p:cNvSpPr/>
          <p:nvPr/>
        </p:nvSpPr>
        <p:spPr>
          <a:xfrm flipH="1">
            <a:off x="5834063" y="5092700"/>
            <a:ext cx="3309937" cy="1765300"/>
          </a:xfrm>
          <a:prstGeom prst="rect">
            <a:avLst/>
          </a:prstGeom>
          <a:solidFill>
            <a:schemeClr val="tx1"/>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en-US" dirty="0"/>
          </a:p>
        </p:txBody>
      </p:sp>
      <p:sp>
        <p:nvSpPr>
          <p:cNvPr id="11" name="Rectangle 10"/>
          <p:cNvSpPr/>
          <p:nvPr/>
        </p:nvSpPr>
        <p:spPr>
          <a:xfrm flipH="1" flipV="1">
            <a:off x="0" y="912813"/>
            <a:ext cx="4572000" cy="53975"/>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flipV="1">
            <a:off x="4572000" y="912813"/>
            <a:ext cx="1262063" cy="53975"/>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flipV="1">
            <a:off x="5834063" y="912813"/>
            <a:ext cx="3309937" cy="53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4" name="TextBox 13"/>
          <p:cNvSpPr txBox="1"/>
          <p:nvPr/>
        </p:nvSpPr>
        <p:spPr>
          <a:xfrm>
            <a:off x="177800" y="846138"/>
            <a:ext cx="914400" cy="914400"/>
          </a:xfrm>
          <a:prstGeom prst="rect">
            <a:avLst/>
          </a:prstGeom>
        </p:spPr>
        <p:txBody>
          <a:bodyPr wrap="none">
            <a:normAutofit/>
          </a:bodyPr>
          <a:lstStyle/>
          <a:p>
            <a:pPr defTabSz="457200" eaLnBrk="1" fontAlgn="auto" hangingPunct="1">
              <a:spcBef>
                <a:spcPct val="20000"/>
              </a:spcBef>
              <a:spcAft>
                <a:spcPts val="0"/>
              </a:spcAft>
              <a:buFont typeface="Arial"/>
              <a:buNone/>
              <a:defRPr/>
            </a:pPr>
            <a:endParaRPr lang="en-US" sz="2323" dirty="0">
              <a:solidFill>
                <a:srgbClr val="FFFFFF"/>
              </a:solidFill>
              <a:latin typeface="Arial Narrow"/>
              <a:ea typeface="+mn-ea"/>
              <a:cs typeface="Arial Narrow"/>
            </a:endParaRPr>
          </a:p>
        </p:txBody>
      </p:sp>
      <p:sp>
        <p:nvSpPr>
          <p:cNvPr id="15" name="Rectangle 14"/>
          <p:cNvSpPr/>
          <p:nvPr/>
        </p:nvSpPr>
        <p:spPr>
          <a:xfrm>
            <a:off x="-26988" y="0"/>
            <a:ext cx="9144001" cy="881063"/>
          </a:xfrm>
          <a:prstGeom prst="rect">
            <a:avLst/>
          </a:prstGeom>
          <a:gradFill>
            <a:gsLst>
              <a:gs pos="97000">
                <a:schemeClr val="accent1">
                  <a:tint val="100000"/>
                  <a:shade val="100000"/>
                  <a:satMod val="130000"/>
                </a:schemeClr>
              </a:gs>
              <a:gs pos="47000">
                <a:schemeClr val="accent1">
                  <a:tint val="50000"/>
                  <a:shade val="100000"/>
                  <a:satMod val="35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7" name="Title 1"/>
          <p:cNvSpPr txBox="1">
            <a:spLocks/>
          </p:cNvSpPr>
          <p:nvPr/>
        </p:nvSpPr>
        <p:spPr bwMode="auto">
          <a:xfrm>
            <a:off x="168275" y="147638"/>
            <a:ext cx="566102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sz="1400" b="1">
                <a:solidFill>
                  <a:schemeClr val="tx1"/>
                </a:solidFill>
                <a:latin typeface="Arial" panose="020B0604020202020204" pitchFamily="34" charset="0"/>
                <a:ea typeface="ＭＳ Ｐゴシック" panose="020B0600070205080204" pitchFamily="34" charset="-128"/>
              </a:defRPr>
            </a:lvl1pPr>
            <a:lvl2pPr marL="742950" indent="-285750" defTabSz="457200">
              <a:defRPr sz="1400" b="1">
                <a:solidFill>
                  <a:schemeClr val="tx1"/>
                </a:solidFill>
                <a:latin typeface="Arial" panose="020B0604020202020204" pitchFamily="34" charset="0"/>
                <a:ea typeface="ＭＳ Ｐゴシック" panose="020B0600070205080204" pitchFamily="34" charset="-128"/>
              </a:defRPr>
            </a:lvl2pPr>
            <a:lvl3pPr marL="1143000" indent="-228600" defTabSz="457200">
              <a:defRPr sz="1400" b="1">
                <a:solidFill>
                  <a:schemeClr val="tx1"/>
                </a:solidFill>
                <a:latin typeface="Arial" panose="020B0604020202020204" pitchFamily="34" charset="0"/>
                <a:ea typeface="ＭＳ Ｐゴシック" panose="020B0600070205080204" pitchFamily="34" charset="-128"/>
              </a:defRPr>
            </a:lvl3pPr>
            <a:lvl4pPr marL="1600200" indent="-228600" defTabSz="457200">
              <a:defRPr sz="1400" b="1">
                <a:solidFill>
                  <a:schemeClr val="tx1"/>
                </a:solidFill>
                <a:latin typeface="Arial" panose="020B0604020202020204" pitchFamily="34" charset="0"/>
                <a:ea typeface="ＭＳ Ｐゴシック" panose="020B0600070205080204" pitchFamily="34" charset="-128"/>
              </a:defRPr>
            </a:lvl4pPr>
            <a:lvl5pPr marL="2057400" indent="-228600" defTabSz="457200">
              <a:defRPr sz="1400"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eaLnBrk="1" hangingPunct="1">
              <a:lnSpc>
                <a:spcPts val="2800"/>
              </a:lnSpc>
            </a:pPr>
            <a:r>
              <a:rPr lang="en-US" altLang="en-US" sz="2000">
                <a:solidFill>
                  <a:srgbClr val="50565C"/>
                </a:solidFill>
                <a:latin typeface="Arial Narrow Bold" pitchFamily="34" charset="0"/>
                <a:ea typeface="Arial Narrow" panose="020B0606020202030204" pitchFamily="34" charset="0"/>
                <a:cs typeface="Arial Narrow Bold" pitchFamily="34" charset="0"/>
              </a:rPr>
              <a:t>BUILDING ENERGY CODES </a:t>
            </a:r>
            <a:r>
              <a:rPr lang="en-US" altLang="en-US" sz="2000">
                <a:solidFill>
                  <a:srgbClr val="F58025"/>
                </a:solidFill>
                <a:latin typeface="Arial Narrow Bold" pitchFamily="34" charset="0"/>
                <a:ea typeface="Arial Narrow" panose="020B0606020202030204" pitchFamily="34" charset="0"/>
                <a:cs typeface="Arial Narrow Bold" pitchFamily="34" charset="0"/>
              </a:rPr>
              <a:t>UNIVERSITY</a:t>
            </a:r>
          </a:p>
        </p:txBody>
      </p:sp>
      <p:pic>
        <p:nvPicPr>
          <p:cNvPr id="20" name="Picture 35" descr="eere_logo_horiz_color.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8225" y="266700"/>
            <a:ext cx="280828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flipH="1">
            <a:off x="0" y="5053013"/>
            <a:ext cx="9144000" cy="49212"/>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6" name="Title 1"/>
          <p:cNvSpPr>
            <a:spLocks noGrp="1"/>
          </p:cNvSpPr>
          <p:nvPr>
            <p:ph type="ctrTitle"/>
          </p:nvPr>
        </p:nvSpPr>
        <p:spPr>
          <a:xfrm>
            <a:off x="168100" y="147797"/>
            <a:ext cx="5661200" cy="603505"/>
          </a:xfrm>
        </p:spPr>
        <p:txBody>
          <a:bodyPr>
            <a:normAutofit/>
          </a:bodyPr>
          <a:lstStyle/>
          <a:p>
            <a:r>
              <a:rPr lang="en-US" smtClean="0"/>
              <a:t>Click to edit Master title style</a:t>
            </a:r>
            <a:endParaRPr lang="en-US" dirty="0"/>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0" i="0">
                <a:solidFill>
                  <a:srgbClr val="50565C"/>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rgbClr val="50565C"/>
                </a:solidFill>
                <a:latin typeface="Arial Narrow" pitchFamily="34" charset="0"/>
              </a:defRPr>
            </a:lvl1pPr>
            <a:lvl5pPr>
              <a:defRPr/>
            </a:lvl5pPr>
          </a:lstStyle>
          <a:p>
            <a:pPr lvl="0"/>
            <a:r>
              <a:rPr lang="en-US" smtClean="0"/>
              <a:t>Click to edit Master text styles</a:t>
            </a:r>
          </a:p>
        </p:txBody>
      </p:sp>
    </p:spTree>
    <p:extLst>
      <p:ext uri="{BB962C8B-B14F-4D97-AF65-F5344CB8AC3E}">
        <p14:creationId xmlns:p14="http://schemas.microsoft.com/office/powerpoint/2010/main" val="715602145"/>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a:solidFill>
                  <a:srgbClr val="50565C"/>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758498382"/>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6357359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277815"/>
            <a:ext cx="7772400" cy="94138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14400" y="1600202"/>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600202"/>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9144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8768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191219"/>
      </p:ext>
    </p:extLst>
  </p:cSld>
  <p:clrMapOvr>
    <a:masterClrMapping/>
  </p:clrMapOvr>
  <p:timing>
    <p:tnLst>
      <p:par>
        <p:cT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6654005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74349533"/>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04216595"/>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4" name="Rectangle 3"/>
          <p:cNvSpPr/>
          <p:nvPr/>
        </p:nvSpPr>
        <p:spPr>
          <a:xfrm flipH="1">
            <a:off x="5834063" y="5254625"/>
            <a:ext cx="3309937" cy="13620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flipH="1">
            <a:off x="0" y="5254625"/>
            <a:ext cx="4572000" cy="136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flipH="1">
            <a:off x="4572000" y="5254625"/>
            <a:ext cx="1262063" cy="136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itle 1"/>
          <p:cNvSpPr txBox="1">
            <a:spLocks/>
          </p:cNvSpPr>
          <p:nvPr/>
        </p:nvSpPr>
        <p:spPr>
          <a:xfrm>
            <a:off x="685800" y="3081338"/>
            <a:ext cx="7772400" cy="1020762"/>
          </a:xfrm>
          <a:prstGeom prst="rect">
            <a:avLst/>
          </a:prstGeom>
        </p:spPr>
        <p:txBody>
          <a:bodyPr anchor="ctr">
            <a:normAutofit/>
          </a:bodyPr>
          <a:lstStyle>
            <a:lvl1pPr>
              <a:defRPr>
                <a:solidFill>
                  <a:schemeClr val="tx1"/>
                </a:solidFill>
              </a:defRPr>
            </a:lvl1pPr>
          </a:lstStyle>
          <a:p>
            <a:pPr defTabSz="457200" eaLnBrk="1" fontAlgn="auto" hangingPunct="1">
              <a:lnSpc>
                <a:spcPts val="2800"/>
              </a:lnSpc>
              <a:spcAft>
                <a:spcPts val="0"/>
              </a:spcAft>
              <a:defRPr/>
            </a:pPr>
            <a:r>
              <a:rPr lang="en-US" sz="2600" b="0" dirty="0" smtClean="0">
                <a:latin typeface="+mj-lt"/>
                <a:ea typeface="+mj-ea"/>
                <a:cs typeface="+mj-cs"/>
              </a:rPr>
              <a:t>Click to edit Master title style</a:t>
            </a:r>
            <a:endParaRPr lang="en-US" sz="2600" b="0" dirty="0">
              <a:latin typeface="+mj-lt"/>
              <a:ea typeface="+mj-ea"/>
              <a:cs typeface="+mj-cs"/>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094476482"/>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44954437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8546" y="1748118"/>
            <a:ext cx="7342909"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692727" y="3496235"/>
            <a:ext cx="6400800" cy="1752600"/>
          </a:xfrm>
        </p:spPr>
        <p:txBody>
          <a:bodyPr/>
          <a:lstStyle>
            <a:lvl1pPr marL="0" indent="0" algn="ctr">
              <a:buNone/>
              <a:defRPr>
                <a:solidFill>
                  <a:schemeClr val="tx1">
                    <a:tint val="75000"/>
                  </a:schemeClr>
                </a:solidFill>
              </a:defRPr>
            </a:lvl1pPr>
            <a:lvl2pPr marL="457039" indent="0" algn="ctr">
              <a:buNone/>
              <a:defRPr>
                <a:solidFill>
                  <a:schemeClr val="tx1">
                    <a:tint val="75000"/>
                  </a:schemeClr>
                </a:solidFill>
              </a:defRPr>
            </a:lvl2pPr>
            <a:lvl3pPr marL="914079" indent="0" algn="ctr">
              <a:buNone/>
              <a:defRPr>
                <a:solidFill>
                  <a:schemeClr val="tx1">
                    <a:tint val="75000"/>
                  </a:schemeClr>
                </a:solidFill>
              </a:defRPr>
            </a:lvl3pPr>
            <a:lvl4pPr marL="1371119" indent="0" algn="ctr">
              <a:buNone/>
              <a:defRPr>
                <a:solidFill>
                  <a:schemeClr val="tx1">
                    <a:tint val="75000"/>
                  </a:schemeClr>
                </a:solidFill>
              </a:defRPr>
            </a:lvl4pPr>
            <a:lvl5pPr marL="1828159" indent="0" algn="ctr">
              <a:buNone/>
              <a:defRPr>
                <a:solidFill>
                  <a:schemeClr val="tx1">
                    <a:tint val="75000"/>
                  </a:schemeClr>
                </a:solidFill>
              </a:defRPr>
            </a:lvl5pPr>
            <a:lvl6pPr marL="2285199" indent="0" algn="ctr">
              <a:buNone/>
              <a:defRPr>
                <a:solidFill>
                  <a:schemeClr val="tx1">
                    <a:tint val="75000"/>
                  </a:schemeClr>
                </a:solidFill>
              </a:defRPr>
            </a:lvl6pPr>
            <a:lvl7pPr marL="2742237" indent="0" algn="ctr">
              <a:buNone/>
              <a:defRPr>
                <a:solidFill>
                  <a:schemeClr val="tx1">
                    <a:tint val="75000"/>
                  </a:schemeClr>
                </a:solidFill>
              </a:defRPr>
            </a:lvl7pPr>
            <a:lvl8pPr marL="3199278" indent="0" algn="ctr">
              <a:buNone/>
              <a:defRPr>
                <a:solidFill>
                  <a:schemeClr val="tx1">
                    <a:tint val="75000"/>
                  </a:schemeClr>
                </a:solidFill>
              </a:defRPr>
            </a:lvl8pPr>
            <a:lvl9pPr marL="3656316"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7370341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898" y="1882588"/>
            <a:ext cx="7481455" cy="1500187"/>
          </a:xfrm>
        </p:spPr>
        <p:txBody>
          <a:bodyPr anchor="b"/>
          <a:lstStyle>
            <a:lvl1pPr marL="0" indent="0">
              <a:buNone/>
              <a:defRPr sz="2000">
                <a:solidFill>
                  <a:schemeClr val="tx1">
                    <a:tint val="75000"/>
                  </a:schemeClr>
                </a:solidFill>
              </a:defRPr>
            </a:lvl1pPr>
            <a:lvl2pPr marL="457039" indent="0">
              <a:buNone/>
              <a:defRPr sz="1800">
                <a:solidFill>
                  <a:schemeClr val="tx1">
                    <a:tint val="75000"/>
                  </a:schemeClr>
                </a:solidFill>
              </a:defRPr>
            </a:lvl2pPr>
            <a:lvl3pPr marL="914079" indent="0">
              <a:buNone/>
              <a:defRPr sz="1600">
                <a:solidFill>
                  <a:schemeClr val="tx1">
                    <a:tint val="75000"/>
                  </a:schemeClr>
                </a:solidFill>
              </a:defRPr>
            </a:lvl3pPr>
            <a:lvl4pPr marL="1371119" indent="0">
              <a:buNone/>
              <a:defRPr sz="1400">
                <a:solidFill>
                  <a:schemeClr val="tx1">
                    <a:tint val="75000"/>
                  </a:schemeClr>
                </a:solidFill>
              </a:defRPr>
            </a:lvl4pPr>
            <a:lvl5pPr marL="1828159" indent="0">
              <a:buNone/>
              <a:defRPr sz="1400">
                <a:solidFill>
                  <a:schemeClr val="tx1">
                    <a:tint val="75000"/>
                  </a:schemeClr>
                </a:solidFill>
              </a:defRPr>
            </a:lvl5pPr>
            <a:lvl6pPr marL="2285199" indent="0">
              <a:buNone/>
              <a:defRPr sz="1400">
                <a:solidFill>
                  <a:schemeClr val="tx1">
                    <a:tint val="75000"/>
                  </a:schemeClr>
                </a:solidFill>
              </a:defRPr>
            </a:lvl6pPr>
            <a:lvl7pPr marL="2742237" indent="0">
              <a:buNone/>
              <a:defRPr sz="1400">
                <a:solidFill>
                  <a:schemeClr val="tx1">
                    <a:tint val="75000"/>
                  </a:schemeClr>
                </a:solidFill>
              </a:defRPr>
            </a:lvl7pPr>
            <a:lvl8pPr marL="3199278" indent="0">
              <a:buNone/>
              <a:defRPr sz="1400">
                <a:solidFill>
                  <a:schemeClr val="tx1">
                    <a:tint val="75000"/>
                  </a:schemeClr>
                </a:solidFill>
              </a:defRPr>
            </a:lvl8pPr>
            <a:lvl9pPr marL="3656316" indent="0">
              <a:buNone/>
              <a:defRPr sz="1400">
                <a:solidFill>
                  <a:schemeClr val="tx1">
                    <a:tint val="75000"/>
                  </a:schemeClr>
                </a:solidFill>
              </a:defRPr>
            </a:lvl9pPr>
          </a:lstStyle>
          <a:p>
            <a:pPr lvl="0"/>
            <a:r>
              <a:rPr lang="en-US" smtClean="0"/>
              <a:t>Click to edit Master text styles</a:t>
            </a:r>
          </a:p>
        </p:txBody>
      </p:sp>
      <p:sp>
        <p:nvSpPr>
          <p:cNvPr id="8" name="Title 7"/>
          <p:cNvSpPr>
            <a:spLocks noGrp="1"/>
          </p:cNvSpPr>
          <p:nvPr>
            <p:ph type="title"/>
          </p:nvPr>
        </p:nvSpPr>
        <p:spPr>
          <a:xfrm>
            <a:off x="2" y="3361765"/>
            <a:ext cx="7481455" cy="1104900"/>
          </a:xfrm>
        </p:spPr>
        <p:txBody>
          <a:bodyPr/>
          <a:lstStyle/>
          <a:p>
            <a:r>
              <a:rPr lang="en-US" smtClean="0"/>
              <a:t>Click to edit Master title style</a:t>
            </a:r>
            <a:endParaRPr lang="en-US"/>
          </a:p>
        </p:txBody>
      </p:sp>
    </p:spTree>
    <p:extLst>
      <p:ext uri="{BB962C8B-B14F-4D97-AF65-F5344CB8AC3E}">
        <p14:creationId xmlns:p14="http://schemas.microsoft.com/office/powerpoint/2010/main" val="252175965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189949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898" y="1882588"/>
            <a:ext cx="7481455" cy="1500187"/>
          </a:xfrm>
        </p:spPr>
        <p:txBody>
          <a:bodyPr anchor="b"/>
          <a:lstStyle>
            <a:lvl1pPr marL="0" indent="0">
              <a:buNone/>
              <a:defRPr sz="2000">
                <a:solidFill>
                  <a:schemeClr val="tx1">
                    <a:tint val="75000"/>
                  </a:schemeClr>
                </a:solidFill>
              </a:defRPr>
            </a:lvl1pPr>
            <a:lvl2pPr marL="457039" indent="0">
              <a:buNone/>
              <a:defRPr sz="1800">
                <a:solidFill>
                  <a:schemeClr val="tx1">
                    <a:tint val="75000"/>
                  </a:schemeClr>
                </a:solidFill>
              </a:defRPr>
            </a:lvl2pPr>
            <a:lvl3pPr marL="914079" indent="0">
              <a:buNone/>
              <a:defRPr sz="1600">
                <a:solidFill>
                  <a:schemeClr val="tx1">
                    <a:tint val="75000"/>
                  </a:schemeClr>
                </a:solidFill>
              </a:defRPr>
            </a:lvl3pPr>
            <a:lvl4pPr marL="1371119" indent="0">
              <a:buNone/>
              <a:defRPr sz="1400">
                <a:solidFill>
                  <a:schemeClr val="tx1">
                    <a:tint val="75000"/>
                  </a:schemeClr>
                </a:solidFill>
              </a:defRPr>
            </a:lvl4pPr>
            <a:lvl5pPr marL="1828159" indent="0">
              <a:buNone/>
              <a:defRPr sz="1400">
                <a:solidFill>
                  <a:schemeClr val="tx1">
                    <a:tint val="75000"/>
                  </a:schemeClr>
                </a:solidFill>
              </a:defRPr>
            </a:lvl5pPr>
            <a:lvl6pPr marL="2285199" indent="0">
              <a:buNone/>
              <a:defRPr sz="1400">
                <a:solidFill>
                  <a:schemeClr val="tx1">
                    <a:tint val="75000"/>
                  </a:schemeClr>
                </a:solidFill>
              </a:defRPr>
            </a:lvl6pPr>
            <a:lvl7pPr marL="2742237" indent="0">
              <a:buNone/>
              <a:defRPr sz="1400">
                <a:solidFill>
                  <a:schemeClr val="tx1">
                    <a:tint val="75000"/>
                  </a:schemeClr>
                </a:solidFill>
              </a:defRPr>
            </a:lvl7pPr>
            <a:lvl8pPr marL="3199278" indent="0">
              <a:buNone/>
              <a:defRPr sz="1400">
                <a:solidFill>
                  <a:schemeClr val="tx1">
                    <a:tint val="75000"/>
                  </a:schemeClr>
                </a:solidFill>
              </a:defRPr>
            </a:lvl8pPr>
            <a:lvl9pPr marL="3656316" indent="0">
              <a:buNone/>
              <a:defRPr sz="1400">
                <a:solidFill>
                  <a:schemeClr val="tx1">
                    <a:tint val="75000"/>
                  </a:schemeClr>
                </a:solidFill>
              </a:defRPr>
            </a:lvl9pPr>
          </a:lstStyle>
          <a:p>
            <a:pPr lvl="0"/>
            <a:r>
              <a:rPr lang="en-US" smtClean="0"/>
              <a:t>Click to edit Master text styles</a:t>
            </a:r>
          </a:p>
        </p:txBody>
      </p:sp>
      <p:sp>
        <p:nvSpPr>
          <p:cNvPr id="8" name="Title 7"/>
          <p:cNvSpPr>
            <a:spLocks noGrp="1"/>
          </p:cNvSpPr>
          <p:nvPr>
            <p:ph type="title"/>
          </p:nvPr>
        </p:nvSpPr>
        <p:spPr>
          <a:xfrm>
            <a:off x="2" y="3361765"/>
            <a:ext cx="7481455" cy="1104900"/>
          </a:xfrm>
        </p:spPr>
        <p:txBody>
          <a:bodyPr/>
          <a:lstStyle/>
          <a:p>
            <a:r>
              <a:rPr lang="en-US" smtClean="0"/>
              <a:t>Click to edit Master title style</a:t>
            </a:r>
            <a:endParaRPr lang="en-US"/>
          </a:p>
        </p:txBody>
      </p:sp>
    </p:spTree>
    <p:extLst>
      <p:ext uri="{BB962C8B-B14F-4D97-AF65-F5344CB8AC3E}">
        <p14:creationId xmlns:p14="http://schemas.microsoft.com/office/powerpoint/2010/main" val="312182464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550727" cy="11049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143000"/>
            <a:ext cx="3810000" cy="55805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10000" y="1143000"/>
            <a:ext cx="3740727" cy="55805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3056556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900" y="1444532"/>
            <a:ext cx="3730830"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 y="2084294"/>
            <a:ext cx="3730831" cy="463923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740728" y="1444532"/>
            <a:ext cx="3740727"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740727" y="2099890"/>
            <a:ext cx="3740727" cy="46236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572480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165652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943053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35687" y="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039091" y="20170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797636" y="941294"/>
            <a:ext cx="3008313" cy="4691063"/>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Tree>
    <p:extLst>
      <p:ext uri="{BB962C8B-B14F-4D97-AF65-F5344CB8AC3E}">
        <p14:creationId xmlns:p14="http://schemas.microsoft.com/office/powerpoint/2010/main" val="270104408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9" indent="0">
              <a:buNone/>
              <a:defRPr sz="2800"/>
            </a:lvl2pPr>
            <a:lvl3pPr marL="914079" indent="0">
              <a:buNone/>
              <a:defRPr sz="2400"/>
            </a:lvl3pPr>
            <a:lvl4pPr marL="1371119" indent="0">
              <a:buNone/>
              <a:defRPr sz="2000"/>
            </a:lvl4pPr>
            <a:lvl5pPr marL="1828159" indent="0">
              <a:buNone/>
              <a:defRPr sz="2000"/>
            </a:lvl5pPr>
            <a:lvl6pPr marL="2285199" indent="0">
              <a:buNone/>
              <a:defRPr sz="2000"/>
            </a:lvl6pPr>
            <a:lvl7pPr marL="2742237" indent="0">
              <a:buNone/>
              <a:defRPr sz="2000"/>
            </a:lvl7pPr>
            <a:lvl8pPr marL="3199278" indent="0">
              <a:buNone/>
              <a:defRPr sz="2000"/>
            </a:lvl8pPr>
            <a:lvl9pPr marL="3656316"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Tree>
    <p:extLst>
      <p:ext uri="{BB962C8B-B14F-4D97-AF65-F5344CB8AC3E}">
        <p14:creationId xmlns:p14="http://schemas.microsoft.com/office/powerpoint/2010/main" val="316655506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040616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72164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550727" cy="11049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143000"/>
            <a:ext cx="3810000" cy="55805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10000" y="1143000"/>
            <a:ext cx="3740727" cy="55805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4779777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15" name="Text Placeholder 14"/>
          <p:cNvSpPr>
            <a:spLocks noGrp="1"/>
          </p:cNvSpPr>
          <p:nvPr>
            <p:ph type="body" sz="quarter" idx="13"/>
          </p:nvPr>
        </p:nvSpPr>
        <p:spPr>
          <a:xfrm>
            <a:off x="7543800" y="1143000"/>
            <a:ext cx="1600200" cy="5715000"/>
          </a:xfrm>
        </p:spPr>
        <p:txBody>
          <a:bodyPr>
            <a:normAutofit/>
          </a:bodyPr>
          <a:lstStyle>
            <a:lvl1pPr marL="0" indent="0" algn="ctr" defTabSz="914079" rtl="0" eaLnBrk="1" latinLnBrk="0" hangingPunct="1">
              <a:spcBef>
                <a:spcPct val="20000"/>
              </a:spcBef>
              <a:buFont typeface="Wingdings" pitchFamily="2" charset="2"/>
              <a:buNone/>
              <a:defRPr lang="en-US" sz="2000" b="1" kern="1200" dirty="0" smtClean="0">
                <a:solidFill>
                  <a:schemeClr val="bg1"/>
                </a:solidFill>
                <a:effectLst>
                  <a:outerShdw blurRad="38100" dist="38100" dir="2700000" algn="tl">
                    <a:srgbClr val="000000">
                      <a:alpha val="43137"/>
                    </a:srgbClr>
                  </a:outerShdw>
                </a:effectLst>
                <a:latin typeface="Estrangelo Edessa" pitchFamily="66" charset="0"/>
                <a:ea typeface="+mn-ea"/>
                <a:cs typeface="Estrangelo Edessa" pitchFamily="66" charset="0"/>
              </a:defRPr>
            </a:lvl1pPr>
            <a:lvl2pPr marL="228546" indent="-228546" defTabSz="914079" rtl="0" eaLnBrk="1" latinLnBrk="0" hangingPunct="1">
              <a:spcBef>
                <a:spcPct val="20000"/>
              </a:spcBef>
              <a:buClr>
                <a:schemeClr val="bg1"/>
              </a:buClr>
              <a:buFont typeface="+mj-lt"/>
              <a:buAutoNum type="arabicPeriod"/>
              <a:tabLst/>
              <a:defRPr lang="en-US" sz="1800" b="0" kern="1200" dirty="0" smtClean="0">
                <a:solidFill>
                  <a:schemeClr val="bg1"/>
                </a:solidFill>
                <a:effectLst>
                  <a:outerShdw blurRad="38100" dist="38100" dir="2700000" algn="tl">
                    <a:srgbClr val="000000">
                      <a:alpha val="43137"/>
                    </a:srgbClr>
                  </a:outerShdw>
                </a:effectLst>
                <a:latin typeface="Estrangelo Edessa" pitchFamily="66" charset="0"/>
                <a:ea typeface="+mn-ea"/>
                <a:cs typeface="Estrangelo Edessa" pitchFamily="66" charset="0"/>
              </a:defRPr>
            </a:lvl2pPr>
          </a:lstStyle>
          <a:p>
            <a:pPr lvl="0"/>
            <a:r>
              <a:rPr lang="en-US" dirty="0" smtClean="0"/>
              <a:t>Click to edit Master text styles</a:t>
            </a:r>
          </a:p>
          <a:p>
            <a:pPr lvl="0"/>
            <a:endParaRPr lang="en-US" dirty="0" smtClean="0"/>
          </a:p>
          <a:p>
            <a:pPr lvl="1"/>
            <a:r>
              <a:rPr lang="en-US" dirty="0" smtClean="0"/>
              <a:t>Second level</a:t>
            </a:r>
          </a:p>
        </p:txBody>
      </p:sp>
    </p:spTree>
    <p:extLst>
      <p:ext uri="{BB962C8B-B14F-4D97-AF65-F5344CB8AC3E}">
        <p14:creationId xmlns:p14="http://schemas.microsoft.com/office/powerpoint/2010/main" val="26096986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5"/>
            <a:ext cx="7772400" cy="9413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97025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277815"/>
            <a:ext cx="7772400" cy="94138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14400" y="1600202"/>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600202"/>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9144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8768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099307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5887"/>
            <a:ext cx="7772400" cy="2387600"/>
          </a:xfrm>
        </p:spPr>
        <p:txBody>
          <a:bodyPr anchor="b"/>
          <a:lstStyle>
            <a:lvl1pPr algn="ctr">
              <a:defRPr sz="60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76020" y="2619374"/>
            <a:ext cx="6791960" cy="809626"/>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56571881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header-color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371600"/>
          </a:xfrm>
          <a:prstGeom prst="rect">
            <a:avLst/>
          </a:prstGeom>
        </p:spPr>
      </p:pic>
      <p:pic>
        <p:nvPicPr>
          <p:cNvPr id="8" name="Picture 7" descr="BrittMakela.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21" y="0"/>
            <a:ext cx="2422566" cy="1219200"/>
          </a:xfrm>
          <a:prstGeom prst="rect">
            <a:avLst/>
          </a:prstGeom>
        </p:spPr>
      </p:pic>
      <p:sp>
        <p:nvSpPr>
          <p:cNvPr id="2" name="Title 1"/>
          <p:cNvSpPr>
            <a:spLocks noGrp="1"/>
          </p:cNvSpPr>
          <p:nvPr>
            <p:ph type="title"/>
          </p:nvPr>
        </p:nvSpPr>
        <p:spPr>
          <a:xfrm>
            <a:off x="2214880" y="0"/>
            <a:ext cx="6929120" cy="1371600"/>
          </a:xfrm>
        </p:spPr>
        <p:txBody>
          <a:bodyPr/>
          <a:lstStyle>
            <a:lvl1pPr algn="ct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80423276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452628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header-color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371600"/>
          </a:xfrm>
          <a:prstGeom prst="rect">
            <a:avLst/>
          </a:prstGeom>
        </p:spPr>
      </p:pic>
      <p:pic>
        <p:nvPicPr>
          <p:cNvPr id="8" name="Picture 7" descr="BrittMakela.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21" y="0"/>
            <a:ext cx="2422566" cy="1219200"/>
          </a:xfrm>
          <a:prstGeom prst="rect">
            <a:avLst/>
          </a:prstGeom>
        </p:spPr>
      </p:pic>
      <p:sp>
        <p:nvSpPr>
          <p:cNvPr id="2" name="Title 1"/>
          <p:cNvSpPr>
            <a:spLocks noGrp="1"/>
          </p:cNvSpPr>
          <p:nvPr>
            <p:ph type="title"/>
          </p:nvPr>
        </p:nvSpPr>
        <p:spPr>
          <a:xfrm>
            <a:off x="2214880" y="0"/>
            <a:ext cx="6929120" cy="1371600"/>
          </a:xfrm>
        </p:spPr>
        <p:txBody>
          <a:bodyPr/>
          <a:lstStyle>
            <a:lvl1pPr algn="ctr">
              <a:defRPr>
                <a:solidFill>
                  <a:schemeClr val="bg1"/>
                </a:solidFill>
              </a:defRPr>
            </a:lvl1pPr>
          </a:lstStyle>
          <a:p>
            <a:r>
              <a:rPr lang="en-US" smtClean="0"/>
              <a:t>Click to edit Master title style</a:t>
            </a:r>
            <a:endParaRPr lang="en-US" dirty="0"/>
          </a:p>
        </p:txBody>
      </p:sp>
      <p:sp>
        <p:nvSpPr>
          <p:cNvPr id="6" name="Content Placeholder 2"/>
          <p:cNvSpPr>
            <a:spLocks noGrp="1"/>
          </p:cNvSpPr>
          <p:nvPr>
            <p:ph idx="10"/>
          </p:nvPr>
        </p:nvSpPr>
        <p:spPr>
          <a:xfrm>
            <a:off x="4600501" y="1371600"/>
            <a:ext cx="452628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8290857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slide-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3888" y="868364"/>
            <a:ext cx="7886700" cy="2852737"/>
          </a:xfrm>
        </p:spPr>
        <p:txBody>
          <a:bodyPr anchor="b"/>
          <a:lstStyle>
            <a:lvl1pPr algn="ctr">
              <a:defRPr sz="60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5008" y="4010344"/>
            <a:ext cx="78867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57534573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5" name="Picture 4" descr="slide-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3888" y="868364"/>
            <a:ext cx="7886700" cy="2852737"/>
          </a:xfrm>
        </p:spPr>
        <p:txBody>
          <a:bodyPr anchor="b"/>
          <a:lstStyle>
            <a:lvl1pPr algn="ctr">
              <a:defRPr sz="60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5008" y="4010344"/>
            <a:ext cx="78867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388957905"/>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slide-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0"/>
            <a:ext cx="9144000" cy="1371600"/>
          </a:xfrm>
        </p:spPr>
        <p:txBody>
          <a:bodyPr/>
          <a:lstStyle>
            <a:lvl1pPr algn="ct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0" y="1371600"/>
            <a:ext cx="4572000" cy="5486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0" y="1371601"/>
            <a:ext cx="4572000" cy="5486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9643697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6" name="Picture 5" descr="slide-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1"/>
            <a:ext cx="9144000" cy="1371600"/>
          </a:xfrm>
        </p:spPr>
        <p:txBody>
          <a:bodyPr/>
          <a:lstStyle>
            <a:lvl1pPr algn="ct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0" y="1371601"/>
            <a:ext cx="4572000" cy="548639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0" y="1371601"/>
            <a:ext cx="4572000" cy="548639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750576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900" y="1444532"/>
            <a:ext cx="3730830"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 y="2084294"/>
            <a:ext cx="3730831" cy="463923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740728" y="1444532"/>
            <a:ext cx="3740727"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740727" y="2099890"/>
            <a:ext cx="3740727" cy="46236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403883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slide-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9527"/>
            <a:ext cx="7772400" cy="1371600"/>
          </a:xfrm>
        </p:spPr>
        <p:txBody>
          <a:bodyPr/>
          <a:lstStyle>
            <a:lvl1pPr algn="ctr">
              <a:defRPr/>
            </a:lvl1pPr>
          </a:lstStyle>
          <a:p>
            <a:r>
              <a:rPr lang="en-US" smtClean="0"/>
              <a:t>Click to edit Master title style</a:t>
            </a:r>
            <a:endParaRPr lang="en-US" dirty="0"/>
          </a:p>
        </p:txBody>
      </p:sp>
    </p:spTree>
    <p:extLst>
      <p:ext uri="{BB962C8B-B14F-4D97-AF65-F5344CB8AC3E}">
        <p14:creationId xmlns:p14="http://schemas.microsoft.com/office/powerpoint/2010/main" val="29482266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5" descr="slide-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0" y="1371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0" y="0"/>
            <a:ext cx="7772400" cy="1371600"/>
          </a:xfrm>
        </p:spPr>
        <p:txBody>
          <a:bodyPr/>
          <a:lstStyle>
            <a:lvl1pPr algn="ctr">
              <a:defRPr>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42948693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pic>
        <p:nvPicPr>
          <p:cNvPr id="6" name="Picture 5" descr="slide-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0" y="1371600"/>
            <a:ext cx="3849624"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0" y="0"/>
            <a:ext cx="7772400" cy="1371600"/>
          </a:xfrm>
        </p:spPr>
        <p:txBody>
          <a:bodyPr/>
          <a:lstStyle>
            <a:lvl1pPr algn="ctr">
              <a:defRPr>
                <a:solidFill>
                  <a:schemeClr val="tx1"/>
                </a:solidFill>
              </a:defRPr>
            </a:lvl1pPr>
          </a:lstStyle>
          <a:p>
            <a:r>
              <a:rPr lang="en-US" smtClean="0"/>
              <a:t>Click to edit Master title style</a:t>
            </a:r>
            <a:endParaRPr lang="en-US" dirty="0"/>
          </a:p>
        </p:txBody>
      </p:sp>
      <p:sp>
        <p:nvSpPr>
          <p:cNvPr id="5" name="Content Placeholder 2"/>
          <p:cNvSpPr>
            <a:spLocks noGrp="1"/>
          </p:cNvSpPr>
          <p:nvPr>
            <p:ph idx="10"/>
          </p:nvPr>
        </p:nvSpPr>
        <p:spPr>
          <a:xfrm>
            <a:off x="3911600" y="1371600"/>
            <a:ext cx="3849624"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1151764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52413"/>
            <a:ext cx="7772400" cy="7635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68413"/>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68413"/>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83013"/>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sldNum" sz="quarter" idx="10"/>
          </p:nvPr>
        </p:nvSpPr>
        <p:spPr>
          <a:ln/>
        </p:spPr>
        <p:txBody>
          <a:bodyPr/>
          <a:lstStyle>
            <a:lvl1pPr>
              <a:defRPr/>
            </a:lvl1pPr>
          </a:lstStyle>
          <a:p>
            <a:pPr>
              <a:defRPr/>
            </a:pPr>
            <a:fld id="{C96C4553-D075-4875-81E4-E9DD05495CF9}" type="slidenum">
              <a:rPr lang="en-US" altLang="en-US"/>
              <a:pPr>
                <a:defRPr/>
              </a:pPr>
              <a:t>‹#›</a:t>
            </a:fld>
            <a:endParaRPr lang="en-US" altLang="en-US"/>
          </a:p>
        </p:txBody>
      </p:sp>
    </p:spTree>
    <p:extLst>
      <p:ext uri="{BB962C8B-B14F-4D97-AF65-F5344CB8AC3E}">
        <p14:creationId xmlns:p14="http://schemas.microsoft.com/office/powerpoint/2010/main" val="651449525"/>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52413"/>
            <a:ext cx="7772400" cy="7635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68413"/>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8413"/>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D77509B4-E7CA-47B6-855F-BDF0DD0EF29A}" type="slidenum">
              <a:rPr lang="en-US" altLang="en-US"/>
              <a:pPr>
                <a:defRPr/>
              </a:pPr>
              <a:t>‹#›</a:t>
            </a:fld>
            <a:endParaRPr lang="en-US" altLang="en-US"/>
          </a:p>
        </p:txBody>
      </p:sp>
    </p:spTree>
    <p:extLst>
      <p:ext uri="{BB962C8B-B14F-4D97-AF65-F5344CB8AC3E}">
        <p14:creationId xmlns:p14="http://schemas.microsoft.com/office/powerpoint/2010/main" val="31178443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8072898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656097B2-D07C-4A28-AE98-E689398E6827}" type="slidenum">
              <a:rPr lang="en-US" altLang="en-US"/>
              <a:pPr>
                <a:defRPr/>
              </a:pPr>
              <a:t>‹#›</a:t>
            </a:fld>
            <a:endParaRPr lang="en-US" altLang="en-US"/>
          </a:p>
        </p:txBody>
      </p:sp>
    </p:spTree>
    <p:extLst>
      <p:ext uri="{BB962C8B-B14F-4D97-AF65-F5344CB8AC3E}">
        <p14:creationId xmlns:p14="http://schemas.microsoft.com/office/powerpoint/2010/main" val="33241448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763498-0E27-405B-8EFA-9C3E69EEDE90}" type="datetimeFigureOut">
              <a:rPr lang="en-US" smtClean="0"/>
              <a:t>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B265A-1318-4C07-AC81-5D28AE262964}" type="slidenum">
              <a:rPr lang="en-US" smtClean="0"/>
              <a:t>‹#›</a:t>
            </a:fld>
            <a:endParaRPr lang="en-US"/>
          </a:p>
        </p:txBody>
      </p:sp>
    </p:spTree>
    <p:extLst>
      <p:ext uri="{BB962C8B-B14F-4D97-AF65-F5344CB8AC3E}">
        <p14:creationId xmlns:p14="http://schemas.microsoft.com/office/powerpoint/2010/main" val="418037100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763498-0E27-405B-8EFA-9C3E69EEDE90}" type="datetimeFigureOut">
              <a:rPr lang="en-US" smtClean="0"/>
              <a:t>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B265A-1318-4C07-AC81-5D28AE262964}" type="slidenum">
              <a:rPr lang="en-US" smtClean="0"/>
              <a:t>‹#›</a:t>
            </a:fld>
            <a:endParaRPr lang="en-US"/>
          </a:p>
        </p:txBody>
      </p:sp>
    </p:spTree>
    <p:extLst>
      <p:ext uri="{BB962C8B-B14F-4D97-AF65-F5344CB8AC3E}">
        <p14:creationId xmlns:p14="http://schemas.microsoft.com/office/powerpoint/2010/main" val="7523493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763498-0E27-405B-8EFA-9C3E69EEDE90}" type="datetimeFigureOut">
              <a:rPr lang="en-US" smtClean="0"/>
              <a:t>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B265A-1318-4C07-AC81-5D28AE262964}" type="slidenum">
              <a:rPr lang="en-US" smtClean="0"/>
              <a:t>‹#›</a:t>
            </a:fld>
            <a:endParaRPr lang="en-US"/>
          </a:p>
        </p:txBody>
      </p:sp>
    </p:spTree>
    <p:extLst>
      <p:ext uri="{BB962C8B-B14F-4D97-AF65-F5344CB8AC3E}">
        <p14:creationId xmlns:p14="http://schemas.microsoft.com/office/powerpoint/2010/main" val="2349106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65583806"/>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763498-0E27-405B-8EFA-9C3E69EEDE90}" type="datetimeFigureOut">
              <a:rPr lang="en-US" smtClean="0"/>
              <a:t>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B265A-1318-4C07-AC81-5D28AE262964}" type="slidenum">
              <a:rPr lang="en-US" smtClean="0"/>
              <a:t>‹#›</a:t>
            </a:fld>
            <a:endParaRPr lang="en-US"/>
          </a:p>
        </p:txBody>
      </p:sp>
    </p:spTree>
    <p:extLst>
      <p:ext uri="{BB962C8B-B14F-4D97-AF65-F5344CB8AC3E}">
        <p14:creationId xmlns:p14="http://schemas.microsoft.com/office/powerpoint/2010/main" val="39803935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763498-0E27-405B-8EFA-9C3E69EEDE90}" type="datetimeFigureOut">
              <a:rPr lang="en-US" smtClean="0"/>
              <a:t>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3B265A-1318-4C07-AC81-5D28AE262964}" type="slidenum">
              <a:rPr lang="en-US" smtClean="0"/>
              <a:t>‹#›</a:t>
            </a:fld>
            <a:endParaRPr lang="en-US"/>
          </a:p>
        </p:txBody>
      </p:sp>
    </p:spTree>
    <p:extLst>
      <p:ext uri="{BB962C8B-B14F-4D97-AF65-F5344CB8AC3E}">
        <p14:creationId xmlns:p14="http://schemas.microsoft.com/office/powerpoint/2010/main" val="8506962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763498-0E27-405B-8EFA-9C3E69EEDE90}" type="datetimeFigureOut">
              <a:rPr lang="en-US" smtClean="0"/>
              <a:t>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3B265A-1318-4C07-AC81-5D28AE262964}" type="slidenum">
              <a:rPr lang="en-US" smtClean="0"/>
              <a:t>‹#›</a:t>
            </a:fld>
            <a:endParaRPr lang="en-US"/>
          </a:p>
        </p:txBody>
      </p:sp>
    </p:spTree>
    <p:extLst>
      <p:ext uri="{BB962C8B-B14F-4D97-AF65-F5344CB8AC3E}">
        <p14:creationId xmlns:p14="http://schemas.microsoft.com/office/powerpoint/2010/main" val="31796178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763498-0E27-405B-8EFA-9C3E69EEDE90}" type="datetimeFigureOut">
              <a:rPr lang="en-US" smtClean="0"/>
              <a:t>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3B265A-1318-4C07-AC81-5D28AE262964}" type="slidenum">
              <a:rPr lang="en-US" smtClean="0"/>
              <a:t>‹#›</a:t>
            </a:fld>
            <a:endParaRPr lang="en-US"/>
          </a:p>
        </p:txBody>
      </p:sp>
    </p:spTree>
    <p:extLst>
      <p:ext uri="{BB962C8B-B14F-4D97-AF65-F5344CB8AC3E}">
        <p14:creationId xmlns:p14="http://schemas.microsoft.com/office/powerpoint/2010/main" val="38995073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763498-0E27-405B-8EFA-9C3E69EEDE90}" type="datetimeFigureOut">
              <a:rPr lang="en-US" smtClean="0"/>
              <a:t>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B265A-1318-4C07-AC81-5D28AE262964}" type="slidenum">
              <a:rPr lang="en-US" smtClean="0"/>
              <a:t>‹#›</a:t>
            </a:fld>
            <a:endParaRPr lang="en-US"/>
          </a:p>
        </p:txBody>
      </p:sp>
    </p:spTree>
    <p:extLst>
      <p:ext uri="{BB962C8B-B14F-4D97-AF65-F5344CB8AC3E}">
        <p14:creationId xmlns:p14="http://schemas.microsoft.com/office/powerpoint/2010/main" val="9926696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763498-0E27-405B-8EFA-9C3E69EEDE90}" type="datetimeFigureOut">
              <a:rPr lang="en-US" smtClean="0"/>
              <a:t>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B265A-1318-4C07-AC81-5D28AE262964}" type="slidenum">
              <a:rPr lang="en-US" smtClean="0"/>
              <a:t>‹#›</a:t>
            </a:fld>
            <a:endParaRPr lang="en-US"/>
          </a:p>
        </p:txBody>
      </p:sp>
    </p:spTree>
    <p:extLst>
      <p:ext uri="{BB962C8B-B14F-4D97-AF65-F5344CB8AC3E}">
        <p14:creationId xmlns:p14="http://schemas.microsoft.com/office/powerpoint/2010/main" val="24050760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763498-0E27-405B-8EFA-9C3E69EEDE90}" type="datetimeFigureOut">
              <a:rPr lang="en-US" smtClean="0"/>
              <a:t>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B265A-1318-4C07-AC81-5D28AE262964}" type="slidenum">
              <a:rPr lang="en-US" smtClean="0"/>
              <a:t>‹#›</a:t>
            </a:fld>
            <a:endParaRPr lang="en-US"/>
          </a:p>
        </p:txBody>
      </p:sp>
    </p:spTree>
    <p:extLst>
      <p:ext uri="{BB962C8B-B14F-4D97-AF65-F5344CB8AC3E}">
        <p14:creationId xmlns:p14="http://schemas.microsoft.com/office/powerpoint/2010/main" val="21136333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763498-0E27-405B-8EFA-9C3E69EEDE90}" type="datetimeFigureOut">
              <a:rPr lang="en-US" smtClean="0"/>
              <a:t>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B265A-1318-4C07-AC81-5D28AE262964}" type="slidenum">
              <a:rPr lang="en-US" smtClean="0"/>
              <a:t>‹#›</a:t>
            </a:fld>
            <a:endParaRPr lang="en-US"/>
          </a:p>
        </p:txBody>
      </p:sp>
    </p:spTree>
    <p:extLst>
      <p:ext uri="{BB962C8B-B14F-4D97-AF65-F5344CB8AC3E}">
        <p14:creationId xmlns:p14="http://schemas.microsoft.com/office/powerpoint/2010/main" val="20224785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1262063"/>
          </a:xfrm>
          <a:prstGeom prst="rect">
            <a:avLst/>
          </a:prstGeom>
          <a:solidFill>
            <a:srgbClr val="00528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b="1">
                <a:solidFill>
                  <a:schemeClr val="tx1"/>
                </a:solidFill>
                <a:latin typeface="Arial" panose="020B0604020202020204" pitchFamily="34" charset="0"/>
                <a:ea typeface="ＭＳ Ｐゴシック" panose="020B0600070205080204" pitchFamily="34" charset="-128"/>
              </a:defRPr>
            </a:lvl1pPr>
            <a:lvl2pPr marL="742950" indent="-285750">
              <a:defRPr sz="1400" b="1">
                <a:solidFill>
                  <a:schemeClr val="tx1"/>
                </a:solidFill>
                <a:latin typeface="Arial" panose="020B0604020202020204" pitchFamily="34" charset="0"/>
                <a:ea typeface="ＭＳ Ｐゴシック" panose="020B0600070205080204" pitchFamily="34" charset="-128"/>
              </a:defRPr>
            </a:lvl2pPr>
            <a:lvl3pPr marL="1143000" indent="-228600">
              <a:defRPr sz="1400" b="1">
                <a:solidFill>
                  <a:schemeClr val="tx1"/>
                </a:solidFill>
                <a:latin typeface="Arial" panose="020B0604020202020204" pitchFamily="34" charset="0"/>
                <a:ea typeface="ＭＳ Ｐゴシック" panose="020B0600070205080204" pitchFamily="34" charset="-128"/>
              </a:defRPr>
            </a:lvl3pPr>
            <a:lvl4pPr marL="1600200" indent="-228600">
              <a:defRPr sz="1400" b="1">
                <a:solidFill>
                  <a:schemeClr val="tx1"/>
                </a:solidFill>
                <a:latin typeface="Arial" panose="020B0604020202020204" pitchFamily="34" charset="0"/>
                <a:ea typeface="ＭＳ Ｐゴシック" panose="020B0600070205080204" pitchFamily="34" charset="-128"/>
              </a:defRPr>
            </a:lvl4pPr>
            <a:lvl5pPr marL="2057400" indent="-22860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pic>
        <p:nvPicPr>
          <p:cNvPr id="5" name="Picture 6" descr="eemain1_rev-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227013"/>
            <a:ext cx="277495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7"/>
          <p:cNvGrpSpPr>
            <a:grpSpLocks/>
          </p:cNvGrpSpPr>
          <p:nvPr/>
        </p:nvGrpSpPr>
        <p:grpSpPr bwMode="auto">
          <a:xfrm>
            <a:off x="7031038" y="87313"/>
            <a:ext cx="1119187" cy="823912"/>
            <a:chOff x="4464" y="48"/>
            <a:chExt cx="768" cy="603"/>
          </a:xfrm>
        </p:grpSpPr>
        <p:sp>
          <p:nvSpPr>
            <p:cNvPr id="7" name="Rectangle 8"/>
            <p:cNvSpPr>
              <a:spLocks noChangeArrowheads="1"/>
            </p:cNvSpPr>
            <p:nvPr/>
          </p:nvSpPr>
          <p:spPr bwMode="auto">
            <a:xfrm>
              <a:off x="4767" y="348"/>
              <a:ext cx="321" cy="278"/>
            </a:xfrm>
            <a:prstGeom prst="rect">
              <a:avLst/>
            </a:prstGeom>
            <a:solidFill>
              <a:schemeClr val="bg1"/>
            </a:solidFill>
            <a:ln w="9525">
              <a:solidFill>
                <a:schemeClr val="bg1"/>
              </a:solidFill>
              <a:miter lim="800000"/>
              <a:headEnd/>
              <a:tailEnd/>
            </a:ln>
          </p:spPr>
          <p:txBody>
            <a:bodyPr wrap="none" anchor="ctr"/>
            <a:lstStyle>
              <a:lvl1pPr>
                <a:defRPr sz="1400" b="1">
                  <a:solidFill>
                    <a:schemeClr val="tx1"/>
                  </a:solidFill>
                  <a:latin typeface="Arial" panose="020B0604020202020204" pitchFamily="34" charset="0"/>
                  <a:ea typeface="ＭＳ Ｐゴシック" panose="020B0600070205080204" pitchFamily="34" charset="-128"/>
                </a:defRPr>
              </a:lvl1pPr>
              <a:lvl2pPr marL="742950" indent="-285750">
                <a:defRPr sz="1400" b="1">
                  <a:solidFill>
                    <a:schemeClr val="tx1"/>
                  </a:solidFill>
                  <a:latin typeface="Arial" panose="020B0604020202020204" pitchFamily="34" charset="0"/>
                  <a:ea typeface="ＭＳ Ｐゴシック" panose="020B0600070205080204" pitchFamily="34" charset="-128"/>
                </a:defRPr>
              </a:lvl2pPr>
              <a:lvl3pPr marL="1143000" indent="-228600">
                <a:defRPr sz="1400" b="1">
                  <a:solidFill>
                    <a:schemeClr val="tx1"/>
                  </a:solidFill>
                  <a:latin typeface="Arial" panose="020B0604020202020204" pitchFamily="34" charset="0"/>
                  <a:ea typeface="ＭＳ Ｐゴシック" panose="020B0600070205080204" pitchFamily="34" charset="-128"/>
                </a:defRPr>
              </a:lvl3pPr>
              <a:lvl4pPr marL="1600200" indent="-228600">
                <a:defRPr sz="1400" b="1">
                  <a:solidFill>
                    <a:schemeClr val="tx1"/>
                  </a:solidFill>
                  <a:latin typeface="Arial" panose="020B0604020202020204" pitchFamily="34" charset="0"/>
                  <a:ea typeface="ＭＳ Ｐゴシック" panose="020B0600070205080204" pitchFamily="34" charset="-128"/>
                </a:defRPr>
              </a:lvl4pPr>
              <a:lvl5pPr marL="2057400" indent="-22860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
          <p:nvSpPr>
            <p:cNvPr id="8" name="Rectangle 9"/>
            <p:cNvSpPr>
              <a:spLocks noChangeArrowheads="1"/>
            </p:cNvSpPr>
            <p:nvPr/>
          </p:nvSpPr>
          <p:spPr bwMode="auto">
            <a:xfrm>
              <a:off x="4495" y="397"/>
              <a:ext cx="233" cy="218"/>
            </a:xfrm>
            <a:prstGeom prst="rect">
              <a:avLst/>
            </a:prstGeom>
            <a:solidFill>
              <a:schemeClr val="bg1"/>
            </a:solidFill>
            <a:ln w="9525">
              <a:solidFill>
                <a:schemeClr val="bg1"/>
              </a:solidFill>
              <a:miter lim="800000"/>
              <a:headEnd/>
              <a:tailEnd/>
            </a:ln>
          </p:spPr>
          <p:txBody>
            <a:bodyPr wrap="none" anchor="ctr"/>
            <a:lstStyle>
              <a:lvl1pPr>
                <a:defRPr sz="1400" b="1">
                  <a:solidFill>
                    <a:schemeClr val="tx1"/>
                  </a:solidFill>
                  <a:latin typeface="Arial" panose="020B0604020202020204" pitchFamily="34" charset="0"/>
                  <a:ea typeface="ＭＳ Ｐゴシック" panose="020B0600070205080204" pitchFamily="34" charset="-128"/>
                </a:defRPr>
              </a:lvl1pPr>
              <a:lvl2pPr marL="742950" indent="-285750">
                <a:defRPr sz="1400" b="1">
                  <a:solidFill>
                    <a:schemeClr val="tx1"/>
                  </a:solidFill>
                  <a:latin typeface="Arial" panose="020B0604020202020204" pitchFamily="34" charset="0"/>
                  <a:ea typeface="ＭＳ Ｐゴシック" panose="020B0600070205080204" pitchFamily="34" charset="-128"/>
                </a:defRPr>
              </a:lvl2pPr>
              <a:lvl3pPr marL="1143000" indent="-228600">
                <a:defRPr sz="1400" b="1">
                  <a:solidFill>
                    <a:schemeClr val="tx1"/>
                  </a:solidFill>
                  <a:latin typeface="Arial" panose="020B0604020202020204" pitchFamily="34" charset="0"/>
                  <a:ea typeface="ＭＳ Ｐゴシック" panose="020B0600070205080204" pitchFamily="34" charset="-128"/>
                </a:defRPr>
              </a:lvl3pPr>
              <a:lvl4pPr marL="1600200" indent="-228600">
                <a:defRPr sz="1400" b="1">
                  <a:solidFill>
                    <a:schemeClr val="tx1"/>
                  </a:solidFill>
                  <a:latin typeface="Arial" panose="020B0604020202020204" pitchFamily="34" charset="0"/>
                  <a:ea typeface="ＭＳ Ｐゴシック" panose="020B0600070205080204" pitchFamily="34" charset="-128"/>
                </a:defRPr>
              </a:lvl4pPr>
              <a:lvl5pPr marL="2057400" indent="-22860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
          <p:nvSpPr>
            <p:cNvPr id="9" name="AutoShape 10"/>
            <p:cNvSpPr>
              <a:spLocks noChangeArrowheads="1"/>
            </p:cNvSpPr>
            <p:nvPr/>
          </p:nvSpPr>
          <p:spPr bwMode="auto">
            <a:xfrm>
              <a:off x="4749" y="242"/>
              <a:ext cx="366" cy="124"/>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b="1">
                  <a:solidFill>
                    <a:schemeClr val="tx1"/>
                  </a:solidFill>
                  <a:latin typeface="Arial" panose="020B0604020202020204" pitchFamily="34" charset="0"/>
                  <a:ea typeface="ＭＳ Ｐゴシック" panose="020B0600070205080204" pitchFamily="34" charset="-128"/>
                </a:defRPr>
              </a:lvl1pPr>
              <a:lvl2pPr marL="742950" indent="-285750">
                <a:defRPr sz="1400" b="1">
                  <a:solidFill>
                    <a:schemeClr val="tx1"/>
                  </a:solidFill>
                  <a:latin typeface="Arial" panose="020B0604020202020204" pitchFamily="34" charset="0"/>
                  <a:ea typeface="ＭＳ Ｐゴシック" panose="020B0600070205080204" pitchFamily="34" charset="-128"/>
                </a:defRPr>
              </a:lvl2pPr>
              <a:lvl3pPr marL="1143000" indent="-228600">
                <a:defRPr sz="1400" b="1">
                  <a:solidFill>
                    <a:schemeClr val="tx1"/>
                  </a:solidFill>
                  <a:latin typeface="Arial" panose="020B0604020202020204" pitchFamily="34" charset="0"/>
                  <a:ea typeface="ＭＳ Ｐゴシック" panose="020B0600070205080204" pitchFamily="34" charset="-128"/>
                </a:defRPr>
              </a:lvl3pPr>
              <a:lvl4pPr marL="1600200" indent="-228600">
                <a:defRPr sz="1400" b="1">
                  <a:solidFill>
                    <a:schemeClr val="tx1"/>
                  </a:solidFill>
                  <a:latin typeface="Arial" panose="020B0604020202020204" pitchFamily="34" charset="0"/>
                  <a:ea typeface="ＭＳ Ｐゴシック" panose="020B0600070205080204" pitchFamily="34" charset="-128"/>
                </a:defRPr>
              </a:lvl4pPr>
              <a:lvl5pPr marL="2057400" indent="-22860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pic>
          <p:nvPicPr>
            <p:cNvPr id="10" name="Picture 11" descr="BECP_logo"/>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7804" r="34341" b="43590"/>
            <a:stretch>
              <a:fillRect/>
            </a:stretch>
          </p:blipFill>
          <p:spPr bwMode="auto">
            <a:xfrm>
              <a:off x="4464" y="48"/>
              <a:ext cx="768" cy="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WordArt 12"/>
          <p:cNvSpPr>
            <a:spLocks noChangeArrowheads="1" noChangeShapeType="1" noTextEdit="1"/>
          </p:cNvSpPr>
          <p:nvPr/>
        </p:nvSpPr>
        <p:spPr bwMode="auto">
          <a:xfrm>
            <a:off x="6607175" y="989013"/>
            <a:ext cx="1922463" cy="190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FFFFFF"/>
                </a:solidFill>
                <a:effectLst>
                  <a:outerShdw dist="28398" dir="1593903" algn="ctr" rotWithShape="0">
                    <a:srgbClr val="868686">
                      <a:alpha val="74997"/>
                    </a:srgbClr>
                  </a:outerShdw>
                </a:effectLst>
                <a:latin typeface="Arial Black" panose="020B0A04020102020204" pitchFamily="34" charset="0"/>
              </a:rPr>
              <a:t>Building Energy Codes</a:t>
            </a:r>
          </a:p>
        </p:txBody>
      </p:sp>
      <p:sp>
        <p:nvSpPr>
          <p:cNvPr id="12" name="Rectangle 13"/>
          <p:cNvSpPr>
            <a:spLocks noChangeArrowheads="1"/>
          </p:cNvSpPr>
          <p:nvPr/>
        </p:nvSpPr>
        <p:spPr bwMode="auto">
          <a:xfrm>
            <a:off x="0" y="1268413"/>
            <a:ext cx="9144000" cy="92075"/>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b="1">
                <a:solidFill>
                  <a:schemeClr val="tx1"/>
                </a:solidFill>
                <a:latin typeface="Arial" panose="020B0604020202020204" pitchFamily="34" charset="0"/>
                <a:ea typeface="ＭＳ Ｐゴシック" panose="020B0600070205080204" pitchFamily="34" charset="-128"/>
              </a:defRPr>
            </a:lvl1pPr>
            <a:lvl2pPr marL="742950" indent="-285750">
              <a:defRPr sz="1400" b="1">
                <a:solidFill>
                  <a:schemeClr val="tx1"/>
                </a:solidFill>
                <a:latin typeface="Arial" panose="020B0604020202020204" pitchFamily="34" charset="0"/>
                <a:ea typeface="ＭＳ Ｐゴシック" panose="020B0600070205080204" pitchFamily="34" charset="-128"/>
              </a:defRPr>
            </a:lvl2pPr>
            <a:lvl3pPr marL="1143000" indent="-228600">
              <a:defRPr sz="1400" b="1">
                <a:solidFill>
                  <a:schemeClr val="tx1"/>
                </a:solidFill>
                <a:latin typeface="Arial" panose="020B0604020202020204" pitchFamily="34" charset="0"/>
                <a:ea typeface="ＭＳ Ｐゴシック" panose="020B0600070205080204" pitchFamily="34" charset="-128"/>
              </a:defRPr>
            </a:lvl3pPr>
            <a:lvl4pPr marL="1600200" indent="-228600">
              <a:defRPr sz="1400" b="1">
                <a:solidFill>
                  <a:schemeClr val="tx1"/>
                </a:solidFill>
                <a:latin typeface="Arial" panose="020B0604020202020204" pitchFamily="34" charset="0"/>
                <a:ea typeface="ＭＳ Ｐゴシック" panose="020B0600070205080204" pitchFamily="34" charset="-128"/>
              </a:defRPr>
            </a:lvl4pPr>
            <a:lvl5pPr marL="2057400" indent="-22860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
        <p:nvSpPr>
          <p:cNvPr id="1509379" name="Rectangle 3"/>
          <p:cNvSpPr>
            <a:spLocks noGrp="1" noChangeArrowheads="1"/>
          </p:cNvSpPr>
          <p:nvPr>
            <p:ph type="ctrTitle"/>
          </p:nvPr>
        </p:nvSpPr>
        <p:spPr>
          <a:xfrm>
            <a:off x="685800" y="2286000"/>
            <a:ext cx="7772400" cy="1143000"/>
          </a:xfrm>
        </p:spPr>
        <p:txBody>
          <a:bodyPr/>
          <a:lstStyle>
            <a:lvl1pPr algn="ctr">
              <a:defRPr/>
            </a:lvl1pPr>
          </a:lstStyle>
          <a:p>
            <a:r>
              <a:rPr lang="en-US" smtClean="0"/>
              <a:t>Click to edit Master title style</a:t>
            </a:r>
            <a:endParaRPr lang="en-US"/>
          </a:p>
        </p:txBody>
      </p:sp>
      <p:sp>
        <p:nvSpPr>
          <p:cNvPr id="1509380"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13" name="Rectangle 5"/>
          <p:cNvSpPr>
            <a:spLocks noGrp="1" noChangeArrowheads="1"/>
          </p:cNvSpPr>
          <p:nvPr>
            <p:ph type="sldNum" sz="quarter" idx="10"/>
          </p:nvPr>
        </p:nvSpPr>
        <p:spPr/>
        <p:txBody>
          <a:bodyPr/>
          <a:lstStyle>
            <a:lvl1pPr>
              <a:defRPr smtClean="0">
                <a:solidFill>
                  <a:schemeClr val="tx1"/>
                </a:solidFill>
              </a:defRPr>
            </a:lvl1pPr>
          </a:lstStyle>
          <a:p>
            <a:pPr>
              <a:defRPr/>
            </a:pPr>
            <a:fld id="{19A4A47E-1FA5-4C94-91AB-5A9E2900D876}" type="slidenum">
              <a:rPr lang="en-US" altLang="en-US"/>
              <a:pPr>
                <a:defRPr/>
              </a:pPr>
              <a:t>‹#›</a:t>
            </a:fld>
            <a:endParaRPr lang="en-US" altLang="en-US"/>
          </a:p>
        </p:txBody>
      </p:sp>
    </p:spTree>
    <p:extLst>
      <p:ext uri="{BB962C8B-B14F-4D97-AF65-F5344CB8AC3E}">
        <p14:creationId xmlns:p14="http://schemas.microsoft.com/office/powerpoint/2010/main" val="4173092074"/>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CB4301D6-9580-4AEA-8F4B-243114D0DE68}" type="slidenum">
              <a:rPr lang="en-US" altLang="en-US"/>
              <a:pPr>
                <a:defRPr/>
              </a:pPr>
              <a:t>‹#›</a:t>
            </a:fld>
            <a:endParaRPr lang="en-US" altLang="en-US"/>
          </a:p>
        </p:txBody>
      </p:sp>
    </p:spTree>
    <p:extLst>
      <p:ext uri="{BB962C8B-B14F-4D97-AF65-F5344CB8AC3E}">
        <p14:creationId xmlns:p14="http://schemas.microsoft.com/office/powerpoint/2010/main" val="2469559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7533231"/>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5F8E5877-E138-4A1F-8D82-28194711AB1C}" type="slidenum">
              <a:rPr lang="en-US" altLang="en-US"/>
              <a:pPr>
                <a:defRPr/>
              </a:pPr>
              <a:t>‹#›</a:t>
            </a:fld>
            <a:endParaRPr lang="en-US" altLang="en-US"/>
          </a:p>
        </p:txBody>
      </p:sp>
    </p:spTree>
    <p:extLst>
      <p:ext uri="{BB962C8B-B14F-4D97-AF65-F5344CB8AC3E}">
        <p14:creationId xmlns:p14="http://schemas.microsoft.com/office/powerpoint/2010/main" val="6990497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68413"/>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8413"/>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D2889D43-EF95-4402-BF2F-5BA3BFE05AB9}" type="slidenum">
              <a:rPr lang="en-US" altLang="en-US"/>
              <a:pPr>
                <a:defRPr/>
              </a:pPr>
              <a:t>‹#›</a:t>
            </a:fld>
            <a:endParaRPr lang="en-US" altLang="en-US"/>
          </a:p>
        </p:txBody>
      </p:sp>
    </p:spTree>
    <p:extLst>
      <p:ext uri="{BB962C8B-B14F-4D97-AF65-F5344CB8AC3E}">
        <p14:creationId xmlns:p14="http://schemas.microsoft.com/office/powerpoint/2010/main" val="37998216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80ACDF3C-F306-48E3-8755-761A41E00EFF}" type="slidenum">
              <a:rPr lang="en-US" altLang="en-US"/>
              <a:pPr>
                <a:defRPr/>
              </a:pPr>
              <a:t>‹#›</a:t>
            </a:fld>
            <a:endParaRPr lang="en-US" altLang="en-US"/>
          </a:p>
        </p:txBody>
      </p:sp>
    </p:spTree>
    <p:extLst>
      <p:ext uri="{BB962C8B-B14F-4D97-AF65-F5344CB8AC3E}">
        <p14:creationId xmlns:p14="http://schemas.microsoft.com/office/powerpoint/2010/main" val="28424932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A7F6F984-88E2-4D0F-B410-82100A4A449C}" type="slidenum">
              <a:rPr lang="en-US" altLang="en-US"/>
              <a:pPr>
                <a:defRPr/>
              </a:pPr>
              <a:t>‹#›</a:t>
            </a:fld>
            <a:endParaRPr lang="en-US" altLang="en-US"/>
          </a:p>
        </p:txBody>
      </p:sp>
    </p:spTree>
    <p:extLst>
      <p:ext uri="{BB962C8B-B14F-4D97-AF65-F5344CB8AC3E}">
        <p14:creationId xmlns:p14="http://schemas.microsoft.com/office/powerpoint/2010/main" val="35817849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656097B2-D07C-4A28-AE98-E689398E6827}" type="slidenum">
              <a:rPr lang="en-US" altLang="en-US"/>
              <a:pPr>
                <a:defRPr/>
              </a:pPr>
              <a:t>‹#›</a:t>
            </a:fld>
            <a:endParaRPr lang="en-US" altLang="en-US"/>
          </a:p>
        </p:txBody>
      </p:sp>
    </p:spTree>
    <p:extLst>
      <p:ext uri="{BB962C8B-B14F-4D97-AF65-F5344CB8AC3E}">
        <p14:creationId xmlns:p14="http://schemas.microsoft.com/office/powerpoint/2010/main" val="41261958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A560A0D9-603D-4524-898A-18F6BD5F13E1}" type="slidenum">
              <a:rPr lang="en-US" altLang="en-US"/>
              <a:pPr>
                <a:defRPr/>
              </a:pPr>
              <a:t>‹#›</a:t>
            </a:fld>
            <a:endParaRPr lang="en-US" altLang="en-US"/>
          </a:p>
        </p:txBody>
      </p:sp>
    </p:spTree>
    <p:extLst>
      <p:ext uri="{BB962C8B-B14F-4D97-AF65-F5344CB8AC3E}">
        <p14:creationId xmlns:p14="http://schemas.microsoft.com/office/powerpoint/2010/main" val="26506716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3FD7400C-F687-4857-9EE0-DD4426D2AD3E}" type="slidenum">
              <a:rPr lang="en-US" altLang="en-US"/>
              <a:pPr>
                <a:defRPr/>
              </a:pPr>
              <a:t>‹#›</a:t>
            </a:fld>
            <a:endParaRPr lang="en-US" altLang="en-US"/>
          </a:p>
        </p:txBody>
      </p:sp>
    </p:spTree>
    <p:extLst>
      <p:ext uri="{BB962C8B-B14F-4D97-AF65-F5344CB8AC3E}">
        <p14:creationId xmlns:p14="http://schemas.microsoft.com/office/powerpoint/2010/main" val="4272884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FD6CF9FE-3253-4DBE-AEED-97D07BDA854E}" type="slidenum">
              <a:rPr lang="en-US" altLang="en-US"/>
              <a:pPr>
                <a:defRPr/>
              </a:pPr>
              <a:t>‹#›</a:t>
            </a:fld>
            <a:endParaRPr lang="en-US" altLang="en-US"/>
          </a:p>
        </p:txBody>
      </p:sp>
    </p:spTree>
    <p:extLst>
      <p:ext uri="{BB962C8B-B14F-4D97-AF65-F5344CB8AC3E}">
        <p14:creationId xmlns:p14="http://schemas.microsoft.com/office/powerpoint/2010/main" val="132480690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52413"/>
            <a:ext cx="1943100" cy="5892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52413"/>
            <a:ext cx="5676900" cy="5892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41729AA7-0E32-4273-9320-CF71B6FBBC4B}" type="slidenum">
              <a:rPr lang="en-US" altLang="en-US"/>
              <a:pPr>
                <a:defRPr/>
              </a:pPr>
              <a:t>‹#›</a:t>
            </a:fld>
            <a:endParaRPr lang="en-US" altLang="en-US"/>
          </a:p>
        </p:txBody>
      </p:sp>
    </p:spTree>
    <p:extLst>
      <p:ext uri="{BB962C8B-B14F-4D97-AF65-F5344CB8AC3E}">
        <p14:creationId xmlns:p14="http://schemas.microsoft.com/office/powerpoint/2010/main" val="159486956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52413"/>
            <a:ext cx="7772400" cy="7635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68413"/>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68413"/>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83013"/>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sldNum" sz="quarter" idx="10"/>
          </p:nvPr>
        </p:nvSpPr>
        <p:spPr>
          <a:ln/>
        </p:spPr>
        <p:txBody>
          <a:bodyPr/>
          <a:lstStyle>
            <a:lvl1pPr>
              <a:defRPr/>
            </a:lvl1pPr>
          </a:lstStyle>
          <a:p>
            <a:pPr>
              <a:defRPr/>
            </a:pPr>
            <a:fld id="{C96C4553-D075-4875-81E4-E9DD05495CF9}" type="slidenum">
              <a:rPr lang="en-US" altLang="en-US"/>
              <a:pPr>
                <a:defRPr/>
              </a:pPr>
              <a:t>‹#›</a:t>
            </a:fld>
            <a:endParaRPr lang="en-US" altLang="en-US"/>
          </a:p>
        </p:txBody>
      </p:sp>
    </p:spTree>
    <p:extLst>
      <p:ext uri="{BB962C8B-B14F-4D97-AF65-F5344CB8AC3E}">
        <p14:creationId xmlns:p14="http://schemas.microsoft.com/office/powerpoint/2010/main" val="3573543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35687" y="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039091" y="20170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797636" y="941294"/>
            <a:ext cx="3008313" cy="4691063"/>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Tree>
    <p:extLst>
      <p:ext uri="{BB962C8B-B14F-4D97-AF65-F5344CB8AC3E}">
        <p14:creationId xmlns:p14="http://schemas.microsoft.com/office/powerpoint/2010/main" val="1455674179"/>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52413"/>
            <a:ext cx="7772400" cy="7635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68413"/>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8413"/>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D77509B4-E7CA-47B6-855F-BDF0DD0EF29A}" type="slidenum">
              <a:rPr lang="en-US" altLang="en-US"/>
              <a:pPr>
                <a:defRPr/>
              </a:pPr>
              <a:t>‹#›</a:t>
            </a:fld>
            <a:endParaRPr lang="en-US" altLang="en-US"/>
          </a:p>
        </p:txBody>
      </p:sp>
    </p:spTree>
    <p:extLst>
      <p:ext uri="{BB962C8B-B14F-4D97-AF65-F5344CB8AC3E}">
        <p14:creationId xmlns:p14="http://schemas.microsoft.com/office/powerpoint/2010/main" val="21862378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5309729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1262063"/>
          </a:xfrm>
          <a:prstGeom prst="rect">
            <a:avLst/>
          </a:prstGeom>
          <a:solidFill>
            <a:srgbClr val="00528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b="1">
                <a:solidFill>
                  <a:schemeClr val="tx1"/>
                </a:solidFill>
                <a:latin typeface="Arial" panose="020B0604020202020204" pitchFamily="34" charset="0"/>
                <a:ea typeface="ＭＳ Ｐゴシック" panose="020B0600070205080204" pitchFamily="34" charset="-128"/>
              </a:defRPr>
            </a:lvl1pPr>
            <a:lvl2pPr marL="742950" indent="-285750">
              <a:defRPr sz="1400" b="1">
                <a:solidFill>
                  <a:schemeClr val="tx1"/>
                </a:solidFill>
                <a:latin typeface="Arial" panose="020B0604020202020204" pitchFamily="34" charset="0"/>
                <a:ea typeface="ＭＳ Ｐゴシック" panose="020B0600070205080204" pitchFamily="34" charset="-128"/>
              </a:defRPr>
            </a:lvl2pPr>
            <a:lvl3pPr marL="1143000" indent="-228600">
              <a:defRPr sz="1400" b="1">
                <a:solidFill>
                  <a:schemeClr val="tx1"/>
                </a:solidFill>
                <a:latin typeface="Arial" panose="020B0604020202020204" pitchFamily="34" charset="0"/>
                <a:ea typeface="ＭＳ Ｐゴシック" panose="020B0600070205080204" pitchFamily="34" charset="-128"/>
              </a:defRPr>
            </a:lvl3pPr>
            <a:lvl4pPr marL="1600200" indent="-228600">
              <a:defRPr sz="1400" b="1">
                <a:solidFill>
                  <a:schemeClr val="tx1"/>
                </a:solidFill>
                <a:latin typeface="Arial" panose="020B0604020202020204" pitchFamily="34" charset="0"/>
                <a:ea typeface="ＭＳ Ｐゴシック" panose="020B0600070205080204" pitchFamily="34" charset="-128"/>
              </a:defRPr>
            </a:lvl4pPr>
            <a:lvl5pPr marL="2057400" indent="-22860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pic>
        <p:nvPicPr>
          <p:cNvPr id="5" name="Picture 6" descr="eemain1_rev-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227013"/>
            <a:ext cx="277495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7"/>
          <p:cNvGrpSpPr>
            <a:grpSpLocks/>
          </p:cNvGrpSpPr>
          <p:nvPr/>
        </p:nvGrpSpPr>
        <p:grpSpPr bwMode="auto">
          <a:xfrm>
            <a:off x="7031038" y="87313"/>
            <a:ext cx="1119187" cy="823912"/>
            <a:chOff x="4464" y="48"/>
            <a:chExt cx="768" cy="603"/>
          </a:xfrm>
        </p:grpSpPr>
        <p:sp>
          <p:nvSpPr>
            <p:cNvPr id="7" name="Rectangle 8"/>
            <p:cNvSpPr>
              <a:spLocks noChangeArrowheads="1"/>
            </p:cNvSpPr>
            <p:nvPr/>
          </p:nvSpPr>
          <p:spPr bwMode="auto">
            <a:xfrm>
              <a:off x="4767" y="348"/>
              <a:ext cx="321" cy="278"/>
            </a:xfrm>
            <a:prstGeom prst="rect">
              <a:avLst/>
            </a:prstGeom>
            <a:solidFill>
              <a:schemeClr val="bg1"/>
            </a:solidFill>
            <a:ln w="9525">
              <a:solidFill>
                <a:schemeClr val="bg1"/>
              </a:solidFill>
              <a:miter lim="800000"/>
              <a:headEnd/>
              <a:tailEnd/>
            </a:ln>
          </p:spPr>
          <p:txBody>
            <a:bodyPr wrap="none" anchor="ctr"/>
            <a:lstStyle>
              <a:lvl1pPr>
                <a:defRPr sz="1400" b="1">
                  <a:solidFill>
                    <a:schemeClr val="tx1"/>
                  </a:solidFill>
                  <a:latin typeface="Arial" panose="020B0604020202020204" pitchFamily="34" charset="0"/>
                  <a:ea typeface="ＭＳ Ｐゴシック" panose="020B0600070205080204" pitchFamily="34" charset="-128"/>
                </a:defRPr>
              </a:lvl1pPr>
              <a:lvl2pPr marL="742950" indent="-285750">
                <a:defRPr sz="1400" b="1">
                  <a:solidFill>
                    <a:schemeClr val="tx1"/>
                  </a:solidFill>
                  <a:latin typeface="Arial" panose="020B0604020202020204" pitchFamily="34" charset="0"/>
                  <a:ea typeface="ＭＳ Ｐゴシック" panose="020B0600070205080204" pitchFamily="34" charset="-128"/>
                </a:defRPr>
              </a:lvl2pPr>
              <a:lvl3pPr marL="1143000" indent="-228600">
                <a:defRPr sz="1400" b="1">
                  <a:solidFill>
                    <a:schemeClr val="tx1"/>
                  </a:solidFill>
                  <a:latin typeface="Arial" panose="020B0604020202020204" pitchFamily="34" charset="0"/>
                  <a:ea typeface="ＭＳ Ｐゴシック" panose="020B0600070205080204" pitchFamily="34" charset="-128"/>
                </a:defRPr>
              </a:lvl3pPr>
              <a:lvl4pPr marL="1600200" indent="-228600">
                <a:defRPr sz="1400" b="1">
                  <a:solidFill>
                    <a:schemeClr val="tx1"/>
                  </a:solidFill>
                  <a:latin typeface="Arial" panose="020B0604020202020204" pitchFamily="34" charset="0"/>
                  <a:ea typeface="ＭＳ Ｐゴシック" panose="020B0600070205080204" pitchFamily="34" charset="-128"/>
                </a:defRPr>
              </a:lvl4pPr>
              <a:lvl5pPr marL="2057400" indent="-22860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
          <p:nvSpPr>
            <p:cNvPr id="8" name="Rectangle 9"/>
            <p:cNvSpPr>
              <a:spLocks noChangeArrowheads="1"/>
            </p:cNvSpPr>
            <p:nvPr/>
          </p:nvSpPr>
          <p:spPr bwMode="auto">
            <a:xfrm>
              <a:off x="4495" y="397"/>
              <a:ext cx="233" cy="218"/>
            </a:xfrm>
            <a:prstGeom prst="rect">
              <a:avLst/>
            </a:prstGeom>
            <a:solidFill>
              <a:schemeClr val="bg1"/>
            </a:solidFill>
            <a:ln w="9525">
              <a:solidFill>
                <a:schemeClr val="bg1"/>
              </a:solidFill>
              <a:miter lim="800000"/>
              <a:headEnd/>
              <a:tailEnd/>
            </a:ln>
          </p:spPr>
          <p:txBody>
            <a:bodyPr wrap="none" anchor="ctr"/>
            <a:lstStyle>
              <a:lvl1pPr>
                <a:defRPr sz="1400" b="1">
                  <a:solidFill>
                    <a:schemeClr val="tx1"/>
                  </a:solidFill>
                  <a:latin typeface="Arial" panose="020B0604020202020204" pitchFamily="34" charset="0"/>
                  <a:ea typeface="ＭＳ Ｐゴシック" panose="020B0600070205080204" pitchFamily="34" charset="-128"/>
                </a:defRPr>
              </a:lvl1pPr>
              <a:lvl2pPr marL="742950" indent="-285750">
                <a:defRPr sz="1400" b="1">
                  <a:solidFill>
                    <a:schemeClr val="tx1"/>
                  </a:solidFill>
                  <a:latin typeface="Arial" panose="020B0604020202020204" pitchFamily="34" charset="0"/>
                  <a:ea typeface="ＭＳ Ｐゴシック" panose="020B0600070205080204" pitchFamily="34" charset="-128"/>
                </a:defRPr>
              </a:lvl2pPr>
              <a:lvl3pPr marL="1143000" indent="-228600">
                <a:defRPr sz="1400" b="1">
                  <a:solidFill>
                    <a:schemeClr val="tx1"/>
                  </a:solidFill>
                  <a:latin typeface="Arial" panose="020B0604020202020204" pitchFamily="34" charset="0"/>
                  <a:ea typeface="ＭＳ Ｐゴシック" panose="020B0600070205080204" pitchFamily="34" charset="-128"/>
                </a:defRPr>
              </a:lvl3pPr>
              <a:lvl4pPr marL="1600200" indent="-228600">
                <a:defRPr sz="1400" b="1">
                  <a:solidFill>
                    <a:schemeClr val="tx1"/>
                  </a:solidFill>
                  <a:latin typeface="Arial" panose="020B0604020202020204" pitchFamily="34" charset="0"/>
                  <a:ea typeface="ＭＳ Ｐゴシック" panose="020B0600070205080204" pitchFamily="34" charset="-128"/>
                </a:defRPr>
              </a:lvl4pPr>
              <a:lvl5pPr marL="2057400" indent="-22860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
          <p:nvSpPr>
            <p:cNvPr id="9" name="AutoShape 10"/>
            <p:cNvSpPr>
              <a:spLocks noChangeArrowheads="1"/>
            </p:cNvSpPr>
            <p:nvPr/>
          </p:nvSpPr>
          <p:spPr bwMode="auto">
            <a:xfrm>
              <a:off x="4749" y="242"/>
              <a:ext cx="366" cy="124"/>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b="1">
                  <a:solidFill>
                    <a:schemeClr val="tx1"/>
                  </a:solidFill>
                  <a:latin typeface="Arial" panose="020B0604020202020204" pitchFamily="34" charset="0"/>
                  <a:ea typeface="ＭＳ Ｐゴシック" panose="020B0600070205080204" pitchFamily="34" charset="-128"/>
                </a:defRPr>
              </a:lvl1pPr>
              <a:lvl2pPr marL="742950" indent="-285750">
                <a:defRPr sz="1400" b="1">
                  <a:solidFill>
                    <a:schemeClr val="tx1"/>
                  </a:solidFill>
                  <a:latin typeface="Arial" panose="020B0604020202020204" pitchFamily="34" charset="0"/>
                  <a:ea typeface="ＭＳ Ｐゴシック" panose="020B0600070205080204" pitchFamily="34" charset="-128"/>
                </a:defRPr>
              </a:lvl2pPr>
              <a:lvl3pPr marL="1143000" indent="-228600">
                <a:defRPr sz="1400" b="1">
                  <a:solidFill>
                    <a:schemeClr val="tx1"/>
                  </a:solidFill>
                  <a:latin typeface="Arial" panose="020B0604020202020204" pitchFamily="34" charset="0"/>
                  <a:ea typeface="ＭＳ Ｐゴシック" panose="020B0600070205080204" pitchFamily="34" charset="-128"/>
                </a:defRPr>
              </a:lvl3pPr>
              <a:lvl4pPr marL="1600200" indent="-228600">
                <a:defRPr sz="1400" b="1">
                  <a:solidFill>
                    <a:schemeClr val="tx1"/>
                  </a:solidFill>
                  <a:latin typeface="Arial" panose="020B0604020202020204" pitchFamily="34" charset="0"/>
                  <a:ea typeface="ＭＳ Ｐゴシック" panose="020B0600070205080204" pitchFamily="34" charset="-128"/>
                </a:defRPr>
              </a:lvl4pPr>
              <a:lvl5pPr marL="2057400" indent="-22860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pic>
          <p:nvPicPr>
            <p:cNvPr id="10" name="Picture 11" descr="BECP_logo"/>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7804" r="34341" b="43590"/>
            <a:stretch>
              <a:fillRect/>
            </a:stretch>
          </p:blipFill>
          <p:spPr bwMode="auto">
            <a:xfrm>
              <a:off x="4464" y="48"/>
              <a:ext cx="768" cy="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WordArt 12"/>
          <p:cNvSpPr>
            <a:spLocks noChangeArrowheads="1" noChangeShapeType="1" noTextEdit="1"/>
          </p:cNvSpPr>
          <p:nvPr/>
        </p:nvSpPr>
        <p:spPr bwMode="auto">
          <a:xfrm>
            <a:off x="6607175" y="989013"/>
            <a:ext cx="1922463" cy="190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FFFFFF"/>
                </a:solidFill>
                <a:effectLst>
                  <a:outerShdw dist="28398" dir="1593903" algn="ctr" rotWithShape="0">
                    <a:srgbClr val="868686">
                      <a:alpha val="74997"/>
                    </a:srgbClr>
                  </a:outerShdw>
                </a:effectLst>
                <a:latin typeface="Arial Black" panose="020B0A04020102020204" pitchFamily="34" charset="0"/>
              </a:rPr>
              <a:t>Building Energy Codes</a:t>
            </a:r>
          </a:p>
        </p:txBody>
      </p:sp>
      <p:sp>
        <p:nvSpPr>
          <p:cNvPr id="12" name="Rectangle 13"/>
          <p:cNvSpPr>
            <a:spLocks noChangeArrowheads="1"/>
          </p:cNvSpPr>
          <p:nvPr/>
        </p:nvSpPr>
        <p:spPr bwMode="auto">
          <a:xfrm>
            <a:off x="0" y="1268413"/>
            <a:ext cx="9144000" cy="92075"/>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b="1">
                <a:solidFill>
                  <a:schemeClr val="tx1"/>
                </a:solidFill>
                <a:latin typeface="Arial" panose="020B0604020202020204" pitchFamily="34" charset="0"/>
                <a:ea typeface="ＭＳ Ｐゴシック" panose="020B0600070205080204" pitchFamily="34" charset="-128"/>
              </a:defRPr>
            </a:lvl1pPr>
            <a:lvl2pPr marL="742950" indent="-285750">
              <a:defRPr sz="1400" b="1">
                <a:solidFill>
                  <a:schemeClr val="tx1"/>
                </a:solidFill>
                <a:latin typeface="Arial" panose="020B0604020202020204" pitchFamily="34" charset="0"/>
                <a:ea typeface="ＭＳ Ｐゴシック" panose="020B0600070205080204" pitchFamily="34" charset="-128"/>
              </a:defRPr>
            </a:lvl2pPr>
            <a:lvl3pPr marL="1143000" indent="-228600">
              <a:defRPr sz="1400" b="1">
                <a:solidFill>
                  <a:schemeClr val="tx1"/>
                </a:solidFill>
                <a:latin typeface="Arial" panose="020B0604020202020204" pitchFamily="34" charset="0"/>
                <a:ea typeface="ＭＳ Ｐゴシック" panose="020B0600070205080204" pitchFamily="34" charset="-128"/>
              </a:defRPr>
            </a:lvl3pPr>
            <a:lvl4pPr marL="1600200" indent="-228600">
              <a:defRPr sz="1400" b="1">
                <a:solidFill>
                  <a:schemeClr val="tx1"/>
                </a:solidFill>
                <a:latin typeface="Arial" panose="020B0604020202020204" pitchFamily="34" charset="0"/>
                <a:ea typeface="ＭＳ Ｐゴシック" panose="020B0600070205080204" pitchFamily="34" charset="-128"/>
              </a:defRPr>
            </a:lvl4pPr>
            <a:lvl5pPr marL="2057400" indent="-22860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
        <p:nvSpPr>
          <p:cNvPr id="1518595" name="Rectangle 3"/>
          <p:cNvSpPr>
            <a:spLocks noGrp="1" noChangeArrowheads="1"/>
          </p:cNvSpPr>
          <p:nvPr>
            <p:ph type="ctrTitle"/>
          </p:nvPr>
        </p:nvSpPr>
        <p:spPr>
          <a:xfrm>
            <a:off x="685800" y="2286000"/>
            <a:ext cx="7772400" cy="1143000"/>
          </a:xfrm>
        </p:spPr>
        <p:txBody>
          <a:bodyPr/>
          <a:lstStyle>
            <a:lvl1pPr algn="ctr">
              <a:defRPr/>
            </a:lvl1pPr>
          </a:lstStyle>
          <a:p>
            <a:r>
              <a:rPr lang="en-US" smtClean="0"/>
              <a:t>Click to edit Master title style</a:t>
            </a:r>
            <a:endParaRPr lang="en-US"/>
          </a:p>
        </p:txBody>
      </p:sp>
      <p:sp>
        <p:nvSpPr>
          <p:cNvPr id="1518596" name="Rectangle 4"/>
          <p:cNvSpPr>
            <a:spLocks noGrp="1" noChangeArrowheads="1"/>
          </p:cNvSpPr>
          <p:nvPr>
            <p:ph type="subTitle" idx="1"/>
          </p:nvPr>
        </p:nvSpPr>
        <p:spPr>
          <a:xfrm>
            <a:off x="1371600" y="3886200"/>
            <a:ext cx="6400800" cy="1752600"/>
          </a:xfrm>
        </p:spPr>
        <p:txBody>
          <a:bodyPr/>
          <a:lstStyle>
            <a:lvl1pPr marL="0" indent="0" algn="ctr">
              <a:buFontTx/>
              <a:buNone/>
              <a:defRPr>
                <a:solidFill>
                  <a:srgbClr val="005288"/>
                </a:solidFill>
              </a:defRPr>
            </a:lvl1pPr>
          </a:lstStyle>
          <a:p>
            <a:r>
              <a:rPr lang="en-US" smtClean="0"/>
              <a:t>Click to edit Master subtitle style</a:t>
            </a:r>
            <a:endParaRPr lang="en-US"/>
          </a:p>
        </p:txBody>
      </p:sp>
      <p:sp>
        <p:nvSpPr>
          <p:cNvPr id="13" name="Rectangle 5"/>
          <p:cNvSpPr>
            <a:spLocks noGrp="1" noChangeArrowheads="1"/>
          </p:cNvSpPr>
          <p:nvPr>
            <p:ph type="sldNum" sz="quarter" idx="10"/>
          </p:nvPr>
        </p:nvSpPr>
        <p:spPr/>
        <p:txBody>
          <a:bodyPr/>
          <a:lstStyle>
            <a:lvl1pPr>
              <a:defRPr smtClean="0">
                <a:solidFill>
                  <a:schemeClr val="tx1"/>
                </a:solidFill>
              </a:defRPr>
            </a:lvl1pPr>
          </a:lstStyle>
          <a:p>
            <a:pPr>
              <a:defRPr/>
            </a:pPr>
            <a:fld id="{92EC2910-481B-465E-B3E1-6002C676C8C4}" type="slidenum">
              <a:rPr lang="en-US" altLang="en-US"/>
              <a:pPr>
                <a:defRPr/>
              </a:pPr>
              <a:t>‹#›</a:t>
            </a:fld>
            <a:endParaRPr lang="en-US" altLang="en-US"/>
          </a:p>
        </p:txBody>
      </p:sp>
    </p:spTree>
    <p:extLst>
      <p:ext uri="{BB962C8B-B14F-4D97-AF65-F5344CB8AC3E}">
        <p14:creationId xmlns:p14="http://schemas.microsoft.com/office/powerpoint/2010/main" val="21168397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1FA472AE-AFF3-46D0-BC07-00091C051F83}" type="slidenum">
              <a:rPr lang="en-US" altLang="en-US"/>
              <a:pPr>
                <a:defRPr/>
              </a:pPr>
              <a:t>‹#›</a:t>
            </a:fld>
            <a:endParaRPr lang="en-US" altLang="en-US"/>
          </a:p>
        </p:txBody>
      </p:sp>
    </p:spTree>
    <p:extLst>
      <p:ext uri="{BB962C8B-B14F-4D97-AF65-F5344CB8AC3E}">
        <p14:creationId xmlns:p14="http://schemas.microsoft.com/office/powerpoint/2010/main" val="38516625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5DB52B40-E895-40BC-8356-F9E96C0ECAE9}" type="slidenum">
              <a:rPr lang="en-US" altLang="en-US"/>
              <a:pPr>
                <a:defRPr/>
              </a:pPr>
              <a:t>‹#›</a:t>
            </a:fld>
            <a:endParaRPr lang="en-US" altLang="en-US"/>
          </a:p>
        </p:txBody>
      </p:sp>
    </p:spTree>
    <p:extLst>
      <p:ext uri="{BB962C8B-B14F-4D97-AF65-F5344CB8AC3E}">
        <p14:creationId xmlns:p14="http://schemas.microsoft.com/office/powerpoint/2010/main" val="12051592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716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A5B3BCB3-3818-4E52-91B7-72E883E2689F}" type="slidenum">
              <a:rPr lang="en-US" altLang="en-US"/>
              <a:pPr>
                <a:defRPr/>
              </a:pPr>
              <a:t>‹#›</a:t>
            </a:fld>
            <a:endParaRPr lang="en-US" altLang="en-US"/>
          </a:p>
        </p:txBody>
      </p:sp>
    </p:spTree>
    <p:extLst>
      <p:ext uri="{BB962C8B-B14F-4D97-AF65-F5344CB8AC3E}">
        <p14:creationId xmlns:p14="http://schemas.microsoft.com/office/powerpoint/2010/main" val="27918024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E7EA0A3F-C957-4271-84F8-70A0FCBB7858}" type="slidenum">
              <a:rPr lang="en-US" altLang="en-US"/>
              <a:pPr>
                <a:defRPr/>
              </a:pPr>
              <a:t>‹#›</a:t>
            </a:fld>
            <a:endParaRPr lang="en-US" altLang="en-US"/>
          </a:p>
        </p:txBody>
      </p:sp>
    </p:spTree>
    <p:extLst>
      <p:ext uri="{BB962C8B-B14F-4D97-AF65-F5344CB8AC3E}">
        <p14:creationId xmlns:p14="http://schemas.microsoft.com/office/powerpoint/2010/main" val="232357815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51D26316-2952-4857-9216-5C905663DF48}" type="slidenum">
              <a:rPr lang="en-US" altLang="en-US"/>
              <a:pPr>
                <a:defRPr/>
              </a:pPr>
              <a:t>‹#›</a:t>
            </a:fld>
            <a:endParaRPr lang="en-US" altLang="en-US"/>
          </a:p>
        </p:txBody>
      </p:sp>
    </p:spTree>
    <p:extLst>
      <p:ext uri="{BB962C8B-B14F-4D97-AF65-F5344CB8AC3E}">
        <p14:creationId xmlns:p14="http://schemas.microsoft.com/office/powerpoint/2010/main" val="410351284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BD69DCAD-8B8B-4060-AFA5-1CAB65AA0EC8}" type="slidenum">
              <a:rPr lang="en-US" altLang="en-US"/>
              <a:pPr>
                <a:defRPr/>
              </a:pPr>
              <a:t>‹#›</a:t>
            </a:fld>
            <a:endParaRPr lang="en-US" altLang="en-US"/>
          </a:p>
        </p:txBody>
      </p:sp>
    </p:spTree>
    <p:extLst>
      <p:ext uri="{BB962C8B-B14F-4D97-AF65-F5344CB8AC3E}">
        <p14:creationId xmlns:p14="http://schemas.microsoft.com/office/powerpoint/2010/main" val="12579517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5CA59EB8-3109-43C1-960C-7D688E5E3B10}" type="slidenum">
              <a:rPr lang="en-US" altLang="en-US"/>
              <a:pPr>
                <a:defRPr/>
              </a:pPr>
              <a:t>‹#›</a:t>
            </a:fld>
            <a:endParaRPr lang="en-US" altLang="en-US"/>
          </a:p>
        </p:txBody>
      </p:sp>
    </p:spTree>
    <p:extLst>
      <p:ext uri="{BB962C8B-B14F-4D97-AF65-F5344CB8AC3E}">
        <p14:creationId xmlns:p14="http://schemas.microsoft.com/office/powerpoint/2010/main" val="3410311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9" indent="0">
              <a:buNone/>
              <a:defRPr sz="2800"/>
            </a:lvl2pPr>
            <a:lvl3pPr marL="914079" indent="0">
              <a:buNone/>
              <a:defRPr sz="2400"/>
            </a:lvl3pPr>
            <a:lvl4pPr marL="1371119" indent="0">
              <a:buNone/>
              <a:defRPr sz="2000"/>
            </a:lvl4pPr>
            <a:lvl5pPr marL="1828159" indent="0">
              <a:buNone/>
              <a:defRPr sz="2000"/>
            </a:lvl5pPr>
            <a:lvl6pPr marL="2285199" indent="0">
              <a:buNone/>
              <a:defRPr sz="2000"/>
            </a:lvl6pPr>
            <a:lvl7pPr marL="2742237" indent="0">
              <a:buNone/>
              <a:defRPr sz="2000"/>
            </a:lvl7pPr>
            <a:lvl8pPr marL="3199278" indent="0">
              <a:buNone/>
              <a:defRPr sz="2000"/>
            </a:lvl8pPr>
            <a:lvl9pPr marL="3656316"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Tree>
    <p:extLst>
      <p:ext uri="{BB962C8B-B14F-4D97-AF65-F5344CB8AC3E}">
        <p14:creationId xmlns:p14="http://schemas.microsoft.com/office/powerpoint/2010/main" val="996317613"/>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1C95EA1E-EF65-4075-9DA2-98F1BF6163F9}" type="slidenum">
              <a:rPr lang="en-US" altLang="en-US"/>
              <a:pPr>
                <a:defRPr/>
              </a:pPr>
              <a:t>‹#›</a:t>
            </a:fld>
            <a:endParaRPr lang="en-US" altLang="en-US"/>
          </a:p>
        </p:txBody>
      </p:sp>
    </p:spTree>
    <p:extLst>
      <p:ext uri="{BB962C8B-B14F-4D97-AF65-F5344CB8AC3E}">
        <p14:creationId xmlns:p14="http://schemas.microsoft.com/office/powerpoint/2010/main" val="13526734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64D03D74-7CB0-42F1-9F69-4DF52C789992}" type="slidenum">
              <a:rPr lang="en-US" altLang="en-US"/>
              <a:pPr>
                <a:defRPr/>
              </a:pPr>
              <a:t>‹#›</a:t>
            </a:fld>
            <a:endParaRPr lang="en-US" altLang="en-US"/>
          </a:p>
        </p:txBody>
      </p:sp>
    </p:spTree>
    <p:extLst>
      <p:ext uri="{BB962C8B-B14F-4D97-AF65-F5344CB8AC3E}">
        <p14:creationId xmlns:p14="http://schemas.microsoft.com/office/powerpoint/2010/main" val="12256424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769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75254E3E-B53F-4E9D-9343-1C6876CEA524}" type="slidenum">
              <a:rPr lang="en-US" altLang="en-US"/>
              <a:pPr>
                <a:defRPr/>
              </a:pPr>
              <a:t>‹#›</a:t>
            </a:fld>
            <a:endParaRPr lang="en-US" altLang="en-US"/>
          </a:p>
        </p:txBody>
      </p:sp>
    </p:spTree>
    <p:extLst>
      <p:ext uri="{BB962C8B-B14F-4D97-AF65-F5344CB8AC3E}">
        <p14:creationId xmlns:p14="http://schemas.microsoft.com/office/powerpoint/2010/main" val="179672092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7" name="Picture 20" descr="shutterstock_40645864.jpg"/>
          <p:cNvPicPr>
            <a:picLocks noChangeAspect="1"/>
          </p:cNvPicPr>
          <p:nvPr/>
        </p:nvPicPr>
        <p:blipFill>
          <a:blip r:embed="rId2">
            <a:extLst>
              <a:ext uri="{28A0092B-C50C-407E-A947-70E740481C1C}">
                <a14:useLocalDpi xmlns:a14="http://schemas.microsoft.com/office/drawing/2010/main" val="0"/>
              </a:ext>
            </a:extLst>
          </a:blip>
          <a:srcRect l="681" t="9274" r="862" b="5492"/>
          <a:stretch>
            <a:fillRect/>
          </a:stretch>
        </p:blipFill>
        <p:spPr bwMode="auto">
          <a:xfrm>
            <a:off x="0" y="920750"/>
            <a:ext cx="914400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flipH="1">
            <a:off x="0" y="5092700"/>
            <a:ext cx="4572000" cy="1765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flipH="1">
            <a:off x="4572000" y="5092700"/>
            <a:ext cx="1262063" cy="1765300"/>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flipH="1">
            <a:off x="5834063" y="5092700"/>
            <a:ext cx="3309937" cy="17653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flipH="1" flipV="1">
            <a:off x="0" y="912813"/>
            <a:ext cx="4572000" cy="53975"/>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flipV="1">
            <a:off x="4572000" y="912813"/>
            <a:ext cx="1262063" cy="53975"/>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flipV="1">
            <a:off x="5834063" y="912813"/>
            <a:ext cx="3309937" cy="53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14" name="Picture 30" descr="doe_logo_pp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77800" y="846138"/>
            <a:ext cx="914400" cy="914400"/>
          </a:xfrm>
          <a:prstGeom prst="rect">
            <a:avLst/>
          </a:prstGeom>
        </p:spPr>
        <p:txBody>
          <a:bodyPr wrap="none">
            <a:normAutofit/>
          </a:bodyPr>
          <a:lstStyle/>
          <a:p>
            <a:pPr defTabSz="457200" eaLnBrk="1" fontAlgn="auto" hangingPunct="1">
              <a:spcBef>
                <a:spcPct val="20000"/>
              </a:spcBef>
              <a:spcAft>
                <a:spcPts val="0"/>
              </a:spcAft>
              <a:buFont typeface="Arial"/>
              <a:buNone/>
              <a:defRPr/>
            </a:pPr>
            <a:endParaRPr lang="en-US" sz="2323" dirty="0">
              <a:solidFill>
                <a:srgbClr val="FFFFFF"/>
              </a:solidFill>
              <a:latin typeface="Arial Narrow"/>
              <a:ea typeface="+mn-ea"/>
              <a:cs typeface="Arial Narrow"/>
            </a:endParaRPr>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sp>
        <p:nvSpPr>
          <p:cNvPr id="16" name="Title 1"/>
          <p:cNvSpPr>
            <a:spLocks noGrp="1"/>
          </p:cNvSpPr>
          <p:nvPr>
            <p:ph type="ctrTitle"/>
          </p:nvPr>
        </p:nvSpPr>
        <p:spPr>
          <a:xfrm>
            <a:off x="168100" y="147797"/>
            <a:ext cx="5661200" cy="603505"/>
          </a:xfrm>
        </p:spPr>
        <p:txBody>
          <a:bodyPr>
            <a:normAutofit/>
          </a:bodyPr>
          <a:lstStyle/>
          <a:p>
            <a:r>
              <a:rPr lang="en-US" smtClean="0"/>
              <a:t>Click to edit Master title style</a:t>
            </a:r>
            <a:endParaRPr lang="en-US" dirty="0"/>
          </a:p>
        </p:txBody>
      </p:sp>
    </p:spTree>
    <p:extLst>
      <p:ext uri="{BB962C8B-B14F-4D97-AF65-F5344CB8AC3E}">
        <p14:creationId xmlns:p14="http://schemas.microsoft.com/office/powerpoint/2010/main" val="253844306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40839236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93609111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1767482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49321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87893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4" name="Rectangle 3"/>
          <p:cNvSpPr/>
          <p:nvPr/>
        </p:nvSpPr>
        <p:spPr>
          <a:xfrm flipH="1">
            <a:off x="5834063" y="5254625"/>
            <a:ext cx="3309937" cy="13620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flipH="1">
            <a:off x="0" y="5254625"/>
            <a:ext cx="4572000" cy="136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flipH="1">
            <a:off x="4572000" y="5254625"/>
            <a:ext cx="1262063" cy="136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itle 1"/>
          <p:cNvSpPr txBox="1">
            <a:spLocks/>
          </p:cNvSpPr>
          <p:nvPr/>
        </p:nvSpPr>
        <p:spPr>
          <a:xfrm>
            <a:off x="685800" y="3081338"/>
            <a:ext cx="7772400" cy="1020762"/>
          </a:xfrm>
          <a:prstGeom prst="rect">
            <a:avLst/>
          </a:prstGeom>
        </p:spPr>
        <p:txBody>
          <a:bodyPr anchor="ctr">
            <a:normAutofit/>
          </a:bodyPr>
          <a:lstStyle>
            <a:lvl1pPr>
              <a:defRPr>
                <a:solidFill>
                  <a:schemeClr val="tx1"/>
                </a:solidFill>
              </a:defRPr>
            </a:lvl1pPr>
          </a:lstStyle>
          <a:p>
            <a:pPr defTabSz="457200" eaLnBrk="1" fontAlgn="auto" hangingPunct="1">
              <a:lnSpc>
                <a:spcPts val="2800"/>
              </a:lnSpc>
              <a:spcAft>
                <a:spcPts val="0"/>
              </a:spcAft>
              <a:defRPr/>
            </a:pPr>
            <a:r>
              <a:rPr lang="en-US" sz="2600" b="0" dirty="0" smtClean="0">
                <a:latin typeface="+mj-lt"/>
                <a:ea typeface="+mj-ea"/>
                <a:cs typeface="+mj-cs"/>
              </a:rPr>
              <a:t>Click to edit Master title style</a:t>
            </a:r>
            <a:endParaRPr lang="en-US" sz="2600" b="0" dirty="0">
              <a:latin typeface="+mj-lt"/>
              <a:ea typeface="+mj-ea"/>
              <a:cs typeface="+mj-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676438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theme" Target="../theme/theme10.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5" Type="http://schemas.openxmlformats.org/officeDocument/2006/relationships/image" Target="../media/image12.jpeg"/><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image" Target="../media/image10.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theme" Target="../theme/theme11.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5" Type="http://schemas.openxmlformats.org/officeDocument/2006/relationships/image" Target="../media/image12.jpeg"/><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image" Target="../media/image10.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theme" Target="../theme/theme12.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image" Target="../media/image12.jpeg"/><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10.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theme" Target="../theme/theme1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5" Type="http://schemas.openxmlformats.org/officeDocument/2006/relationships/image" Target="../media/image12.jpeg"/><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image" Target="../media/image10.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slideLayout" Target="../slideLayouts/slideLayout180.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slideLayout" Target="../slideLayouts/slideLayout179.xml"/><Relationship Id="rId2" Type="http://schemas.openxmlformats.org/officeDocument/2006/relationships/slideLayout" Target="../slideLayouts/slideLayout169.xml"/><Relationship Id="rId16" Type="http://schemas.openxmlformats.org/officeDocument/2006/relationships/image" Target="../media/image12.jpeg"/><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5" Type="http://schemas.openxmlformats.org/officeDocument/2006/relationships/theme" Target="../theme/theme14.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 Id="rId14" Type="http://schemas.openxmlformats.org/officeDocument/2006/relationships/slideLayout" Target="../slideLayouts/slideLayout18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9.xml"/><Relationship Id="rId13" Type="http://schemas.openxmlformats.org/officeDocument/2006/relationships/theme" Target="../theme/theme15.xml"/><Relationship Id="rId3" Type="http://schemas.openxmlformats.org/officeDocument/2006/relationships/slideLayout" Target="../slideLayouts/slideLayout184.xml"/><Relationship Id="rId7" Type="http://schemas.openxmlformats.org/officeDocument/2006/relationships/slideLayout" Target="../slideLayouts/slideLayout188.xml"/><Relationship Id="rId12" Type="http://schemas.openxmlformats.org/officeDocument/2006/relationships/slideLayout" Target="../slideLayouts/slideLayout193.xml"/><Relationship Id="rId2" Type="http://schemas.openxmlformats.org/officeDocument/2006/relationships/slideLayout" Target="../slideLayouts/slideLayout183.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5" Type="http://schemas.openxmlformats.org/officeDocument/2006/relationships/slideLayout" Target="../slideLayouts/slideLayout186.xml"/><Relationship Id="rId15" Type="http://schemas.openxmlformats.org/officeDocument/2006/relationships/image" Target="../media/image12.jpeg"/><Relationship Id="rId10" Type="http://schemas.openxmlformats.org/officeDocument/2006/relationships/slideLayout" Target="../slideLayouts/slideLayout191.xml"/><Relationship Id="rId4" Type="http://schemas.openxmlformats.org/officeDocument/2006/relationships/slideLayout" Target="../slideLayouts/slideLayout185.xml"/><Relationship Id="rId9" Type="http://schemas.openxmlformats.org/officeDocument/2006/relationships/slideLayout" Target="../slideLayouts/slideLayout190.xml"/><Relationship Id="rId14" Type="http://schemas.openxmlformats.org/officeDocument/2006/relationships/image" Target="../media/image10.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01.xml"/><Relationship Id="rId13" Type="http://schemas.openxmlformats.org/officeDocument/2006/relationships/theme" Target="../theme/theme16.xml"/><Relationship Id="rId3" Type="http://schemas.openxmlformats.org/officeDocument/2006/relationships/slideLayout" Target="../slideLayouts/slideLayout196.xml"/><Relationship Id="rId7" Type="http://schemas.openxmlformats.org/officeDocument/2006/relationships/slideLayout" Target="../slideLayouts/slideLayout200.xml"/><Relationship Id="rId12" Type="http://schemas.openxmlformats.org/officeDocument/2006/relationships/slideLayout" Target="../slideLayouts/slideLayout205.xml"/><Relationship Id="rId2" Type="http://schemas.openxmlformats.org/officeDocument/2006/relationships/slideLayout" Target="../slideLayouts/slideLayout195.xml"/><Relationship Id="rId1" Type="http://schemas.openxmlformats.org/officeDocument/2006/relationships/slideLayout" Target="../slideLayouts/slideLayout194.xml"/><Relationship Id="rId6" Type="http://schemas.openxmlformats.org/officeDocument/2006/relationships/slideLayout" Target="../slideLayouts/slideLayout199.xml"/><Relationship Id="rId11" Type="http://schemas.openxmlformats.org/officeDocument/2006/relationships/slideLayout" Target="../slideLayouts/slideLayout204.xml"/><Relationship Id="rId5" Type="http://schemas.openxmlformats.org/officeDocument/2006/relationships/slideLayout" Target="../slideLayouts/slideLayout198.xml"/><Relationship Id="rId15" Type="http://schemas.openxmlformats.org/officeDocument/2006/relationships/image" Target="../media/image12.jpeg"/><Relationship Id="rId10" Type="http://schemas.openxmlformats.org/officeDocument/2006/relationships/slideLayout" Target="../slideLayouts/slideLayout203.xml"/><Relationship Id="rId4" Type="http://schemas.openxmlformats.org/officeDocument/2006/relationships/slideLayout" Target="../slideLayouts/slideLayout197.xml"/><Relationship Id="rId9" Type="http://schemas.openxmlformats.org/officeDocument/2006/relationships/slideLayout" Target="../slideLayouts/slideLayout202.xml"/><Relationship Id="rId14" Type="http://schemas.openxmlformats.org/officeDocument/2006/relationships/image" Target="../media/image10.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13.xml"/><Relationship Id="rId13" Type="http://schemas.openxmlformats.org/officeDocument/2006/relationships/theme" Target="../theme/theme17.xml"/><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slideLayout" Target="../slideLayouts/slideLayout217.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5" Type="http://schemas.openxmlformats.org/officeDocument/2006/relationships/image" Target="../media/image12.jpeg"/><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 Id="rId14" Type="http://schemas.openxmlformats.org/officeDocument/2006/relationships/image" Target="../media/image10.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25.xml"/><Relationship Id="rId13" Type="http://schemas.openxmlformats.org/officeDocument/2006/relationships/theme" Target="../theme/theme18.xml"/><Relationship Id="rId3" Type="http://schemas.openxmlformats.org/officeDocument/2006/relationships/slideLayout" Target="../slideLayouts/slideLayout220.xml"/><Relationship Id="rId7" Type="http://schemas.openxmlformats.org/officeDocument/2006/relationships/slideLayout" Target="../slideLayouts/slideLayout224.xml"/><Relationship Id="rId12" Type="http://schemas.openxmlformats.org/officeDocument/2006/relationships/slideLayout" Target="../slideLayouts/slideLayout229.xml"/><Relationship Id="rId2" Type="http://schemas.openxmlformats.org/officeDocument/2006/relationships/slideLayout" Target="../slideLayouts/slideLayout219.xml"/><Relationship Id="rId1" Type="http://schemas.openxmlformats.org/officeDocument/2006/relationships/slideLayout" Target="../slideLayouts/slideLayout218.xml"/><Relationship Id="rId6" Type="http://schemas.openxmlformats.org/officeDocument/2006/relationships/slideLayout" Target="../slideLayouts/slideLayout223.xml"/><Relationship Id="rId11" Type="http://schemas.openxmlformats.org/officeDocument/2006/relationships/slideLayout" Target="../slideLayouts/slideLayout228.xml"/><Relationship Id="rId5" Type="http://schemas.openxmlformats.org/officeDocument/2006/relationships/slideLayout" Target="../slideLayouts/slideLayout222.xml"/><Relationship Id="rId15" Type="http://schemas.openxmlformats.org/officeDocument/2006/relationships/image" Target="../media/image12.jpeg"/><Relationship Id="rId10" Type="http://schemas.openxmlformats.org/officeDocument/2006/relationships/slideLayout" Target="../slideLayouts/slideLayout227.xml"/><Relationship Id="rId4" Type="http://schemas.openxmlformats.org/officeDocument/2006/relationships/slideLayout" Target="../slideLayouts/slideLayout221.xml"/><Relationship Id="rId9" Type="http://schemas.openxmlformats.org/officeDocument/2006/relationships/slideLayout" Target="../slideLayouts/slideLayout226.xml"/><Relationship Id="rId14" Type="http://schemas.openxmlformats.org/officeDocument/2006/relationships/image" Target="../media/image10.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37.xml"/><Relationship Id="rId13" Type="http://schemas.openxmlformats.org/officeDocument/2006/relationships/theme" Target="../theme/theme19.xml"/><Relationship Id="rId3" Type="http://schemas.openxmlformats.org/officeDocument/2006/relationships/slideLayout" Target="../slideLayouts/slideLayout232.xml"/><Relationship Id="rId7" Type="http://schemas.openxmlformats.org/officeDocument/2006/relationships/slideLayout" Target="../slideLayouts/slideLayout236.xml"/><Relationship Id="rId12" Type="http://schemas.openxmlformats.org/officeDocument/2006/relationships/slideLayout" Target="../slideLayouts/slideLayout241.xml"/><Relationship Id="rId2" Type="http://schemas.openxmlformats.org/officeDocument/2006/relationships/slideLayout" Target="../slideLayouts/slideLayout231.xml"/><Relationship Id="rId1" Type="http://schemas.openxmlformats.org/officeDocument/2006/relationships/slideLayout" Target="../slideLayouts/slideLayout230.xml"/><Relationship Id="rId6" Type="http://schemas.openxmlformats.org/officeDocument/2006/relationships/slideLayout" Target="../slideLayouts/slideLayout235.xml"/><Relationship Id="rId11" Type="http://schemas.openxmlformats.org/officeDocument/2006/relationships/slideLayout" Target="../slideLayouts/slideLayout240.xml"/><Relationship Id="rId5" Type="http://schemas.openxmlformats.org/officeDocument/2006/relationships/slideLayout" Target="../slideLayouts/slideLayout234.xml"/><Relationship Id="rId15" Type="http://schemas.openxmlformats.org/officeDocument/2006/relationships/image" Target="../media/image12.jpeg"/><Relationship Id="rId10" Type="http://schemas.openxmlformats.org/officeDocument/2006/relationships/slideLayout" Target="../slideLayouts/slideLayout239.xml"/><Relationship Id="rId4" Type="http://schemas.openxmlformats.org/officeDocument/2006/relationships/slideLayout" Target="../slideLayouts/slideLayout233.xml"/><Relationship Id="rId9" Type="http://schemas.openxmlformats.org/officeDocument/2006/relationships/slideLayout" Target="../slideLayouts/slideLayout238.xml"/><Relationship Id="rId14" Type="http://schemas.openxmlformats.org/officeDocument/2006/relationships/image" Target="../media/image10.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49.xml"/><Relationship Id="rId13" Type="http://schemas.openxmlformats.org/officeDocument/2006/relationships/theme" Target="../theme/theme20.xml"/><Relationship Id="rId3" Type="http://schemas.openxmlformats.org/officeDocument/2006/relationships/slideLayout" Target="../slideLayouts/slideLayout244.xml"/><Relationship Id="rId7" Type="http://schemas.openxmlformats.org/officeDocument/2006/relationships/slideLayout" Target="../slideLayouts/slideLayout248.xml"/><Relationship Id="rId12" Type="http://schemas.openxmlformats.org/officeDocument/2006/relationships/slideLayout" Target="../slideLayouts/slideLayout253.xml"/><Relationship Id="rId2" Type="http://schemas.openxmlformats.org/officeDocument/2006/relationships/slideLayout" Target="../slideLayouts/slideLayout243.xml"/><Relationship Id="rId1" Type="http://schemas.openxmlformats.org/officeDocument/2006/relationships/slideLayout" Target="../slideLayouts/slideLayout242.xml"/><Relationship Id="rId6" Type="http://schemas.openxmlformats.org/officeDocument/2006/relationships/slideLayout" Target="../slideLayouts/slideLayout247.xml"/><Relationship Id="rId11" Type="http://schemas.openxmlformats.org/officeDocument/2006/relationships/slideLayout" Target="../slideLayouts/slideLayout252.xml"/><Relationship Id="rId5" Type="http://schemas.openxmlformats.org/officeDocument/2006/relationships/slideLayout" Target="../slideLayouts/slideLayout246.xml"/><Relationship Id="rId15" Type="http://schemas.openxmlformats.org/officeDocument/2006/relationships/image" Target="../media/image12.jpeg"/><Relationship Id="rId10" Type="http://schemas.openxmlformats.org/officeDocument/2006/relationships/slideLayout" Target="../slideLayouts/slideLayout251.xml"/><Relationship Id="rId4" Type="http://schemas.openxmlformats.org/officeDocument/2006/relationships/slideLayout" Target="../slideLayouts/slideLayout245.xml"/><Relationship Id="rId9" Type="http://schemas.openxmlformats.org/officeDocument/2006/relationships/slideLayout" Target="../slideLayouts/slideLayout250.xml"/><Relationship Id="rId14" Type="http://schemas.openxmlformats.org/officeDocument/2006/relationships/image" Target="../media/image10.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theme" Target="../theme/theme2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slideLayout" Target="../slideLayouts/slideLayout265.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5" Type="http://schemas.openxmlformats.org/officeDocument/2006/relationships/image" Target="../media/image12.jpeg"/><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 Id="rId14" Type="http://schemas.openxmlformats.org/officeDocument/2006/relationships/image" Target="../media/image10.pn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73.xml"/><Relationship Id="rId13" Type="http://schemas.openxmlformats.org/officeDocument/2006/relationships/image" Target="../media/image13.png"/><Relationship Id="rId3" Type="http://schemas.openxmlformats.org/officeDocument/2006/relationships/slideLayout" Target="../slideLayouts/slideLayout268.xml"/><Relationship Id="rId7" Type="http://schemas.openxmlformats.org/officeDocument/2006/relationships/slideLayout" Target="../slideLayouts/slideLayout272.xml"/><Relationship Id="rId12" Type="http://schemas.openxmlformats.org/officeDocument/2006/relationships/theme" Target="../theme/theme22.xml"/><Relationship Id="rId2" Type="http://schemas.openxmlformats.org/officeDocument/2006/relationships/slideLayout" Target="../slideLayouts/slideLayout267.xml"/><Relationship Id="rId1" Type="http://schemas.openxmlformats.org/officeDocument/2006/relationships/slideLayout" Target="../slideLayouts/slideLayout266.xml"/><Relationship Id="rId6" Type="http://schemas.openxmlformats.org/officeDocument/2006/relationships/slideLayout" Target="../slideLayouts/slideLayout271.xml"/><Relationship Id="rId11" Type="http://schemas.openxmlformats.org/officeDocument/2006/relationships/slideLayout" Target="../slideLayouts/slideLayout276.xml"/><Relationship Id="rId5" Type="http://schemas.openxmlformats.org/officeDocument/2006/relationships/slideLayout" Target="../slideLayouts/slideLayout270.xml"/><Relationship Id="rId10" Type="http://schemas.openxmlformats.org/officeDocument/2006/relationships/slideLayout" Target="../slideLayouts/slideLayout275.xml"/><Relationship Id="rId4" Type="http://schemas.openxmlformats.org/officeDocument/2006/relationships/slideLayout" Target="../slideLayouts/slideLayout269.xml"/><Relationship Id="rId9" Type="http://schemas.openxmlformats.org/officeDocument/2006/relationships/slideLayout" Target="../slideLayouts/slideLayout274.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84.xml"/><Relationship Id="rId3" Type="http://schemas.openxmlformats.org/officeDocument/2006/relationships/slideLayout" Target="../slideLayouts/slideLayout279.xml"/><Relationship Id="rId7" Type="http://schemas.openxmlformats.org/officeDocument/2006/relationships/slideLayout" Target="../slideLayouts/slideLayout283.xml"/><Relationship Id="rId2" Type="http://schemas.openxmlformats.org/officeDocument/2006/relationships/slideLayout" Target="../slideLayouts/slideLayout278.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5" Type="http://schemas.openxmlformats.org/officeDocument/2006/relationships/slideLayout" Target="../slideLayouts/slideLayout281.xml"/><Relationship Id="rId10" Type="http://schemas.openxmlformats.org/officeDocument/2006/relationships/image" Target="../media/image13.png"/><Relationship Id="rId4" Type="http://schemas.openxmlformats.org/officeDocument/2006/relationships/slideLayout" Target="../slideLayouts/slideLayout280.xml"/><Relationship Id="rId9" Type="http://schemas.openxmlformats.org/officeDocument/2006/relationships/theme" Target="../theme/theme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heme" Target="../theme/theme6.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7.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image" Target="../media/image10.png"/><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6" Type="http://schemas.openxmlformats.org/officeDocument/2006/relationships/image" Target="../media/image12.jpeg"/><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theme" Target="../theme/theme9.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143000"/>
            <a:ext cx="9144000" cy="5715000"/>
          </a:xfrm>
          <a:prstGeom prst="rect">
            <a:avLst/>
          </a:prstGeom>
          <a:solidFill>
            <a:srgbClr val="86867E">
              <a:alpha val="76863"/>
            </a:srgbClr>
          </a:solidFill>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spcCol="0" rtlCol="0" anchor="ctr"/>
          <a:lstStyle/>
          <a:p>
            <a:pPr algn="ctr"/>
            <a:endParaRPr lang="en-US">
              <a:solidFill>
                <a:prstClr val="white"/>
              </a:solidFill>
            </a:endParaRPr>
          </a:p>
        </p:txBody>
      </p:sp>
      <p:sp>
        <p:nvSpPr>
          <p:cNvPr id="8" name="Rectangle 7"/>
          <p:cNvSpPr/>
          <p:nvPr/>
        </p:nvSpPr>
        <p:spPr>
          <a:xfrm>
            <a:off x="7543800" y="0"/>
            <a:ext cx="1600200" cy="1143000"/>
          </a:xfrm>
          <a:prstGeom prst="rect">
            <a:avLst/>
          </a:prstGeom>
          <a:solidFill>
            <a:schemeClr val="tx2">
              <a:alpha val="87000"/>
            </a:schemeClr>
          </a:solidFill>
          <a:effectLst>
            <a:outerShdw blurRad="3175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spcCol="0" rtlCol="0" anchor="ctr"/>
          <a:lstStyle/>
          <a:p>
            <a:pPr algn="ctr"/>
            <a:endParaRPr lang="en-US">
              <a:solidFill>
                <a:prstClr val="white"/>
              </a:solidFill>
            </a:endParaRPr>
          </a:p>
        </p:txBody>
      </p:sp>
      <p:sp>
        <p:nvSpPr>
          <p:cNvPr id="2" name="Title Placeholder 1"/>
          <p:cNvSpPr>
            <a:spLocks noGrp="1"/>
          </p:cNvSpPr>
          <p:nvPr>
            <p:ph type="title"/>
          </p:nvPr>
        </p:nvSpPr>
        <p:spPr>
          <a:xfrm>
            <a:off x="76200" y="0"/>
            <a:ext cx="7391400" cy="1104900"/>
          </a:xfrm>
          <a:prstGeom prst="rect">
            <a:avLst/>
          </a:prstGeom>
        </p:spPr>
        <p:txBody>
          <a:bodyPr vert="horz" lIns="91407" tIns="45704" rIns="91407" bIns="45704"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200" y="1219200"/>
            <a:ext cx="8991600" cy="5562600"/>
          </a:xfrm>
          <a:prstGeom prst="rect">
            <a:avLst/>
          </a:prstGeom>
        </p:spPr>
        <p:txBody>
          <a:bodyPr vert="horz" lIns="91407" tIns="45704" rIns="91407" bIns="4570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Chameleon Logo"/>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563804" y="243728"/>
            <a:ext cx="1560195" cy="655544"/>
          </a:xfrm>
          <a:prstGeom prst="rect">
            <a:avLst/>
          </a:prstGeom>
          <a:noFill/>
          <a:ln>
            <a:noFill/>
          </a:ln>
        </p:spPr>
      </p:pic>
    </p:spTree>
    <p:extLst>
      <p:ext uri="{BB962C8B-B14F-4D97-AF65-F5344CB8AC3E}">
        <p14:creationId xmlns:p14="http://schemas.microsoft.com/office/powerpoint/2010/main" val="117308783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iming>
    <p:tnLst>
      <p:par>
        <p:cTn id="1" dur="indefinite" restart="never" nodeType="tmRoot"/>
      </p:par>
    </p:tnLst>
  </p:timing>
  <p:txStyles>
    <p:titleStyle>
      <a:lvl1pPr algn="ctr" defTabSz="914079" rtl="0" eaLnBrk="1" latinLnBrk="0" hangingPunct="1">
        <a:spcBef>
          <a:spcPct val="0"/>
        </a:spcBef>
        <a:buNone/>
        <a:defRPr sz="4400" kern="1200">
          <a:solidFill>
            <a:schemeClr val="tx1"/>
          </a:solidFill>
          <a:effectLst>
            <a:outerShdw blurRad="50800" dist="38100" dir="2700000" algn="tl" rotWithShape="0">
              <a:prstClr val="black">
                <a:alpha val="40000"/>
              </a:prstClr>
            </a:outerShdw>
          </a:effectLst>
          <a:latin typeface="Estrangelo Edessa" pitchFamily="66" charset="0"/>
          <a:ea typeface="+mj-ea"/>
          <a:cs typeface="Estrangelo Edessa" pitchFamily="66" charset="0"/>
        </a:defRPr>
      </a:lvl1pPr>
    </p:titleStyle>
    <p:bodyStyle>
      <a:lvl1pPr marL="342780" indent="-342780" algn="l" defTabSz="914079" rtl="0" eaLnBrk="1" latinLnBrk="0" hangingPunct="1">
        <a:spcBef>
          <a:spcPct val="20000"/>
        </a:spcBef>
        <a:buClr>
          <a:srgbClr val="262626"/>
        </a:buClr>
        <a:buFont typeface="Wingdings" pitchFamily="2" charset="2"/>
        <a:buChar char="§"/>
        <a:defRPr sz="3200" kern="1200">
          <a:solidFill>
            <a:schemeClr val="tx1"/>
          </a:solidFill>
          <a:effectLst>
            <a:outerShdw blurRad="50800" dist="38100" dir="2700000" algn="tl" rotWithShape="0">
              <a:prstClr val="black">
                <a:alpha val="40000"/>
              </a:prstClr>
            </a:outerShdw>
          </a:effectLst>
          <a:latin typeface="Estrangelo Edessa" pitchFamily="66" charset="0"/>
          <a:ea typeface="+mn-ea"/>
          <a:cs typeface="Estrangelo Edessa" pitchFamily="66" charset="0"/>
        </a:defRPr>
      </a:lvl1pPr>
      <a:lvl2pPr marL="742689" indent="-285650" algn="l" defTabSz="914079" rtl="0" eaLnBrk="1" latinLnBrk="0" hangingPunct="1">
        <a:spcBef>
          <a:spcPct val="20000"/>
        </a:spcBef>
        <a:buClr>
          <a:srgbClr val="262626"/>
        </a:buClr>
        <a:buFont typeface="Wingdings" pitchFamily="2" charset="2"/>
        <a:buChar char="§"/>
        <a:defRPr sz="2800" kern="1200">
          <a:solidFill>
            <a:schemeClr val="tx1"/>
          </a:solidFill>
          <a:effectLst>
            <a:outerShdw blurRad="50800" dist="38100" dir="2700000" algn="tl" rotWithShape="0">
              <a:prstClr val="black">
                <a:alpha val="40000"/>
              </a:prstClr>
            </a:outerShdw>
          </a:effectLst>
          <a:latin typeface="Estrangelo Edessa" pitchFamily="66" charset="0"/>
          <a:ea typeface="+mn-ea"/>
          <a:cs typeface="Estrangelo Edessa" pitchFamily="66" charset="0"/>
        </a:defRPr>
      </a:lvl2pPr>
      <a:lvl3pPr marL="1142599" indent="-228519" algn="l" defTabSz="914079" rtl="0" eaLnBrk="1" latinLnBrk="0" hangingPunct="1">
        <a:spcBef>
          <a:spcPct val="20000"/>
        </a:spcBef>
        <a:buClr>
          <a:srgbClr val="262626"/>
        </a:buClr>
        <a:buFont typeface="Wingdings" pitchFamily="2" charset="2"/>
        <a:buChar char="§"/>
        <a:defRPr sz="2400" kern="1200">
          <a:solidFill>
            <a:schemeClr val="tx1"/>
          </a:solidFill>
          <a:effectLst>
            <a:outerShdw blurRad="50800" dist="38100" dir="2700000" algn="tl" rotWithShape="0">
              <a:prstClr val="black">
                <a:alpha val="40000"/>
              </a:prstClr>
            </a:outerShdw>
          </a:effectLst>
          <a:latin typeface="Estrangelo Edessa" pitchFamily="66" charset="0"/>
          <a:ea typeface="+mn-ea"/>
          <a:cs typeface="Estrangelo Edessa" pitchFamily="66" charset="0"/>
        </a:defRPr>
      </a:lvl3pPr>
      <a:lvl4pPr marL="1599638" indent="-228519" algn="l" defTabSz="914079" rtl="0" eaLnBrk="1" latinLnBrk="0" hangingPunct="1">
        <a:spcBef>
          <a:spcPct val="20000"/>
        </a:spcBef>
        <a:buClr>
          <a:srgbClr val="262626"/>
        </a:buClr>
        <a:buFont typeface="Wingdings" pitchFamily="2" charset="2"/>
        <a:buChar char="§"/>
        <a:defRPr sz="2000" kern="1200">
          <a:solidFill>
            <a:schemeClr val="tx1"/>
          </a:solidFill>
          <a:effectLst>
            <a:outerShdw blurRad="50800" dist="38100" dir="2700000" algn="tl" rotWithShape="0">
              <a:prstClr val="black">
                <a:alpha val="40000"/>
              </a:prstClr>
            </a:outerShdw>
          </a:effectLst>
          <a:latin typeface="Estrangelo Edessa" pitchFamily="66" charset="0"/>
          <a:ea typeface="+mn-ea"/>
          <a:cs typeface="Estrangelo Edessa" pitchFamily="66" charset="0"/>
        </a:defRPr>
      </a:lvl4pPr>
      <a:lvl5pPr marL="2056678" indent="-228519" algn="l" defTabSz="914079" rtl="0" eaLnBrk="1" latinLnBrk="0" hangingPunct="1">
        <a:spcBef>
          <a:spcPct val="20000"/>
        </a:spcBef>
        <a:buClr>
          <a:srgbClr val="262626"/>
        </a:buClr>
        <a:buFont typeface="Wingdings" pitchFamily="2" charset="2"/>
        <a:buChar char="§"/>
        <a:defRPr sz="2000" kern="1200">
          <a:solidFill>
            <a:schemeClr val="tx1"/>
          </a:solidFill>
          <a:effectLst>
            <a:outerShdw blurRad="50800" dist="38100" dir="2700000" algn="tl" rotWithShape="0">
              <a:prstClr val="black">
                <a:alpha val="40000"/>
              </a:prstClr>
            </a:outerShdw>
          </a:effectLst>
          <a:latin typeface="Estrangelo Edessa" pitchFamily="66" charset="0"/>
          <a:ea typeface="+mn-ea"/>
          <a:cs typeface="Estrangelo Edessa" pitchFamily="66"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9" rtl="0" eaLnBrk="1" latinLnBrk="0" hangingPunct="1">
        <a:defRPr sz="1800" kern="1200">
          <a:solidFill>
            <a:schemeClr val="tx1"/>
          </a:solidFill>
          <a:latin typeface="+mn-lt"/>
          <a:ea typeface="+mn-ea"/>
          <a:cs typeface="+mn-cs"/>
        </a:defRPr>
      </a:lvl1pPr>
      <a:lvl2pPr marL="457039" algn="l" defTabSz="914079" rtl="0" eaLnBrk="1" latinLnBrk="0" hangingPunct="1">
        <a:defRPr sz="1800" kern="1200">
          <a:solidFill>
            <a:schemeClr val="tx1"/>
          </a:solidFill>
          <a:latin typeface="+mn-lt"/>
          <a:ea typeface="+mn-ea"/>
          <a:cs typeface="+mn-cs"/>
        </a:defRPr>
      </a:lvl2pPr>
      <a:lvl3pPr marL="914079" algn="l" defTabSz="914079" rtl="0" eaLnBrk="1" latinLnBrk="0" hangingPunct="1">
        <a:defRPr sz="1800" kern="1200">
          <a:solidFill>
            <a:schemeClr val="tx1"/>
          </a:solidFill>
          <a:latin typeface="+mn-lt"/>
          <a:ea typeface="+mn-ea"/>
          <a:cs typeface="+mn-cs"/>
        </a:defRPr>
      </a:lvl3pPr>
      <a:lvl4pPr marL="1371119" algn="l" defTabSz="914079" rtl="0" eaLnBrk="1" latinLnBrk="0" hangingPunct="1">
        <a:defRPr sz="1800" kern="1200">
          <a:solidFill>
            <a:schemeClr val="tx1"/>
          </a:solidFill>
          <a:latin typeface="+mn-lt"/>
          <a:ea typeface="+mn-ea"/>
          <a:cs typeface="+mn-cs"/>
        </a:defRPr>
      </a:lvl4pPr>
      <a:lvl5pPr marL="1828159" algn="l" defTabSz="914079" rtl="0" eaLnBrk="1" latinLnBrk="0" hangingPunct="1">
        <a:defRPr sz="1800" kern="1200">
          <a:solidFill>
            <a:schemeClr val="tx1"/>
          </a:solidFill>
          <a:latin typeface="+mn-lt"/>
          <a:ea typeface="+mn-ea"/>
          <a:cs typeface="+mn-cs"/>
        </a:defRPr>
      </a:lvl5pPr>
      <a:lvl6pPr marL="2285199" algn="l" defTabSz="914079" rtl="0" eaLnBrk="1" latinLnBrk="0" hangingPunct="1">
        <a:defRPr sz="1800" kern="1200">
          <a:solidFill>
            <a:schemeClr val="tx1"/>
          </a:solidFill>
          <a:latin typeface="+mn-lt"/>
          <a:ea typeface="+mn-ea"/>
          <a:cs typeface="+mn-cs"/>
        </a:defRPr>
      </a:lvl6pPr>
      <a:lvl7pPr marL="2742237" algn="l" defTabSz="914079" rtl="0" eaLnBrk="1" latinLnBrk="0" hangingPunct="1">
        <a:defRPr sz="1800" kern="1200">
          <a:solidFill>
            <a:schemeClr val="tx1"/>
          </a:solidFill>
          <a:latin typeface="+mn-lt"/>
          <a:ea typeface="+mn-ea"/>
          <a:cs typeface="+mn-cs"/>
        </a:defRPr>
      </a:lvl7pPr>
      <a:lvl8pPr marL="3199278" algn="l" defTabSz="914079" rtl="0" eaLnBrk="1" latinLnBrk="0" hangingPunct="1">
        <a:defRPr sz="1800" kern="1200">
          <a:solidFill>
            <a:schemeClr val="tx1"/>
          </a:solidFill>
          <a:latin typeface="+mn-lt"/>
          <a:ea typeface="+mn-ea"/>
          <a:cs typeface="+mn-cs"/>
        </a:defRPr>
      </a:lvl8pPr>
      <a:lvl9pPr marL="3656316" algn="l" defTabSz="914079"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7AC143"/>
              </a:solidFill>
            </a:endParaRPr>
          </a:p>
        </p:txBody>
      </p:sp>
      <p:sp>
        <p:nvSpPr>
          <p:cNvPr id="16" name="Rectangle 15"/>
          <p:cNvSpPr/>
          <p:nvPr/>
        </p:nvSpPr>
        <p:spPr>
          <a:xfrm>
            <a:off x="0" y="6610350"/>
            <a:ext cx="9144000" cy="247650"/>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124" name="Title Placeholder 13"/>
          <p:cNvSpPr>
            <a:spLocks noGrp="1"/>
          </p:cNvSpPr>
          <p:nvPr>
            <p:ph type="title"/>
          </p:nvPr>
        </p:nvSpPr>
        <p:spPr bwMode="auto">
          <a:xfrm>
            <a:off x="157163" y="0"/>
            <a:ext cx="56848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Title = Arial bold 26pt</a:t>
            </a:r>
          </a:p>
        </p:txBody>
      </p:sp>
      <p:sp>
        <p:nvSpPr>
          <p:cNvPr id="5125" name="Text Placeholder 14"/>
          <p:cNvSpPr>
            <a:spLocks noGrp="1"/>
          </p:cNvSpPr>
          <p:nvPr>
            <p:ph type="body" idx="1"/>
          </p:nvPr>
        </p:nvSpPr>
        <p:spPr bwMode="auto">
          <a:xfrm>
            <a:off x="457200" y="1590675"/>
            <a:ext cx="82296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Arial 24pt</a:t>
            </a:r>
          </a:p>
          <a:p>
            <a:pPr lvl="1"/>
            <a:r>
              <a:rPr lang="en-US" altLang="en-US" smtClean="0"/>
              <a:t>Arial 20pt</a:t>
            </a:r>
          </a:p>
          <a:p>
            <a:pPr lvl="2"/>
            <a:r>
              <a:rPr lang="en-US" altLang="en-US" smtClean="0"/>
              <a:t>Arial 18pt</a:t>
            </a:r>
          </a:p>
          <a:p>
            <a:pPr lvl="3"/>
            <a:r>
              <a:rPr lang="en-US" altLang="en-US" smtClean="0"/>
              <a:t>Arial 18pt</a:t>
            </a:r>
          </a:p>
          <a:p>
            <a:pPr lvl="4"/>
            <a:r>
              <a:rPr lang="en-US" altLang="en-US" smtClean="0"/>
              <a:t>Arial 18pt</a:t>
            </a:r>
          </a:p>
        </p:txBody>
      </p:sp>
      <p:sp>
        <p:nvSpPr>
          <p:cNvPr id="17" name="Text Placeholder 9"/>
          <p:cNvSpPr txBox="1">
            <a:spLocks/>
          </p:cNvSpPr>
          <p:nvPr/>
        </p:nvSpPr>
        <p:spPr>
          <a:xfrm>
            <a:off x="63500"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eaLnBrk="1" fontAlgn="auto" hangingPunct="1">
              <a:spcBef>
                <a:spcPct val="20000"/>
              </a:spcBef>
              <a:spcAft>
                <a:spcPts val="0"/>
              </a:spcAft>
              <a:buFont typeface="Arial"/>
              <a:buNone/>
              <a:defRPr/>
            </a:pPr>
            <a:r>
              <a:rPr lang="en-US" b="0" dirty="0" smtClean="0">
                <a:latin typeface="HelveticaNeueLT Std Med"/>
                <a:ea typeface="ＭＳ Ｐゴシック" pitchFamily="-107" charset="-128"/>
                <a:cs typeface="HelveticaNeueLT Std Med"/>
              </a:rPr>
              <a:t>    BUILDING ENERGY CODES </a:t>
            </a:r>
            <a:r>
              <a:rPr lang="en-US" b="0" dirty="0" smtClean="0">
                <a:solidFill>
                  <a:schemeClr val="accent2"/>
                </a:solidFill>
                <a:latin typeface="HelveticaNeueLT Std Med"/>
                <a:ea typeface="ＭＳ Ｐゴシック" pitchFamily="-107" charset="-128"/>
                <a:cs typeface="HelveticaNeueLT Std Med"/>
              </a:rPr>
              <a:t>UNIVERSITY</a:t>
            </a:r>
            <a:endParaRPr lang="en-US" b="0" dirty="0">
              <a:solidFill>
                <a:schemeClr val="accent2"/>
              </a:solidFill>
              <a:latin typeface="HelveticaNeueLT Std Med"/>
              <a:ea typeface="+mn-ea"/>
              <a:cs typeface="HelveticaNeueLT Std Med"/>
            </a:endParaRPr>
          </a:p>
        </p:txBody>
      </p:sp>
      <p:sp>
        <p:nvSpPr>
          <p:cNvPr id="23" name="Rectangle 22"/>
          <p:cNvSpPr/>
          <p:nvPr/>
        </p:nvSpPr>
        <p:spPr>
          <a:xfrm flipH="1" flipV="1">
            <a:off x="0" y="920750"/>
            <a:ext cx="4572000" cy="555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flipH="1" flipV="1">
            <a:off x="4572000" y="920750"/>
            <a:ext cx="1262063" cy="555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5" name="Rectangle 24"/>
          <p:cNvSpPr/>
          <p:nvPr/>
        </p:nvSpPr>
        <p:spPr>
          <a:xfrm flipH="1" flipV="1">
            <a:off x="5834063" y="920750"/>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eaLnBrk="1" fontAlgn="auto" hangingPunct="1">
              <a:spcBef>
                <a:spcPct val="20000"/>
              </a:spcBef>
              <a:spcAft>
                <a:spcPts val="0"/>
              </a:spcAft>
              <a:buFont typeface="Arial"/>
              <a:buNone/>
              <a:defRPr/>
            </a:pPr>
            <a:r>
              <a:rPr lang="en-US" b="0" dirty="0" smtClean="0">
                <a:ea typeface="+mn-ea"/>
              </a:rPr>
              <a:t>www.energycodes.gov/training</a:t>
            </a:r>
            <a:endParaRPr lang="en-US" b="0" dirty="0">
              <a:ea typeface="+mn-ea"/>
            </a:endParaRPr>
          </a:p>
        </p:txBody>
      </p:sp>
      <p:pic>
        <p:nvPicPr>
          <p:cNvPr id="5131" name="Picture 18" descr="doe_logo_ppt.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8485188" y="6361113"/>
            <a:ext cx="647700" cy="160337"/>
          </a:xfrm>
          <a:prstGeom prst="rect">
            <a:avLst/>
          </a:prstGeom>
        </p:spPr>
        <p:txBody>
          <a:bodyPr/>
          <a:lstStyle>
            <a:lvl1pPr algn="ctr" defTabSz="457200" eaLnBrk="0" hangingPunct="0">
              <a:defRPr sz="1400" b="1">
                <a:solidFill>
                  <a:schemeClr val="tx1"/>
                </a:solidFill>
                <a:latin typeface="Arial" panose="020B0604020202020204" pitchFamily="34" charset="0"/>
                <a:ea typeface="ＭＳ Ｐゴシック" panose="020B0600070205080204" pitchFamily="34" charset="-128"/>
              </a:defRPr>
            </a:lvl1pPr>
            <a:lvl2pPr marL="742950" indent="-285750" algn="ctr" defTabSz="457200" eaLnBrk="0" hangingPunct="0">
              <a:defRPr sz="1400" b="1">
                <a:solidFill>
                  <a:schemeClr val="tx1"/>
                </a:solidFill>
                <a:latin typeface="Arial" panose="020B0604020202020204" pitchFamily="34" charset="0"/>
                <a:ea typeface="ＭＳ Ｐゴシック" panose="020B0600070205080204" pitchFamily="34" charset="-128"/>
              </a:defRPr>
            </a:lvl2pPr>
            <a:lvl3pPr marL="11430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3pPr>
            <a:lvl4pPr marL="16002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4pPr>
            <a:lvl5pPr marL="20574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20000"/>
              </a:spcBef>
              <a:buFont typeface="Arial" panose="020B0604020202020204" pitchFamily="34" charset="0"/>
              <a:buNone/>
              <a:defRPr/>
            </a:pPr>
            <a:fld id="{0B342BE1-E3CD-40AE-92BC-1FABA628E988}" type="slidenum">
              <a:rPr lang="en-US" altLang="en-US" sz="1000" b="0" smtClean="0">
                <a:solidFill>
                  <a:schemeClr val="tx2"/>
                </a:solidFill>
                <a:latin typeface="Arial Narrow" panose="020B0606020202030204" pitchFamily="34" charset="0"/>
              </a:rPr>
              <a:pPr algn="r" eaLnBrk="1" hangingPunct="1">
                <a:spcBef>
                  <a:spcPct val="20000"/>
                </a:spcBef>
                <a:buFont typeface="Arial" panose="020B0604020202020204" pitchFamily="34" charset="0"/>
                <a:buNone/>
                <a:defRPr/>
              </a:pPr>
              <a:t>‹#›</a:t>
            </a:fld>
            <a:endParaRPr lang="en-US" altLang="en-US" sz="1000" b="0" smtClean="0">
              <a:solidFill>
                <a:schemeClr val="tx2"/>
              </a:solidFill>
              <a:latin typeface="Arial Narrow" panose="020B0606020202030204" pitchFamily="34" charset="0"/>
            </a:endParaRPr>
          </a:p>
        </p:txBody>
      </p:sp>
      <p:pic>
        <p:nvPicPr>
          <p:cNvPr id="5133" name="Picture 8" descr="webcastTemplate_ver2_darktest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379921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hf hdr="0" ftr="0" dt="0"/>
  <p:txStyles>
    <p:titleStyle>
      <a:lvl1pPr algn="l" defTabSz="457200" rtl="0" eaLnBrk="1" fontAlgn="base" hangingPunct="1">
        <a:lnSpc>
          <a:spcPts val="2800"/>
        </a:lnSpc>
        <a:spcBef>
          <a:spcPct val="0"/>
        </a:spcBef>
        <a:spcAft>
          <a:spcPct val="0"/>
        </a:spcAft>
        <a:defRPr sz="2600" kern="1200">
          <a:solidFill>
            <a:srgbClr val="FFFFFF"/>
          </a:solidFill>
          <a:latin typeface="+mj-lt"/>
          <a:ea typeface="+mj-ea"/>
          <a:cs typeface="+mj-cs"/>
        </a:defRPr>
      </a:lvl1pPr>
      <a:lvl2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2pPr>
      <a:lvl3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3pPr>
      <a:lvl4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4pPr>
      <a:lvl5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5pPr>
      <a:lvl6pPr marL="4572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6pPr>
      <a:lvl7pPr marL="9144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7pPr>
      <a:lvl8pPr marL="13716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8pPr>
      <a:lvl9pPr marL="18288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7AC143"/>
              </a:solidFill>
            </a:endParaRPr>
          </a:p>
        </p:txBody>
      </p:sp>
      <p:sp>
        <p:nvSpPr>
          <p:cNvPr id="16" name="Rectangle 15"/>
          <p:cNvSpPr/>
          <p:nvPr/>
        </p:nvSpPr>
        <p:spPr>
          <a:xfrm>
            <a:off x="0" y="6610350"/>
            <a:ext cx="9144000" cy="247650"/>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148" name="Title Placeholder 13"/>
          <p:cNvSpPr>
            <a:spLocks noGrp="1"/>
          </p:cNvSpPr>
          <p:nvPr>
            <p:ph type="title"/>
          </p:nvPr>
        </p:nvSpPr>
        <p:spPr bwMode="auto">
          <a:xfrm>
            <a:off x="157163" y="0"/>
            <a:ext cx="56848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Title = Arial bold 26pt</a:t>
            </a:r>
          </a:p>
        </p:txBody>
      </p:sp>
      <p:sp>
        <p:nvSpPr>
          <p:cNvPr id="6149" name="Text Placeholder 14"/>
          <p:cNvSpPr>
            <a:spLocks noGrp="1"/>
          </p:cNvSpPr>
          <p:nvPr>
            <p:ph type="body" idx="1"/>
          </p:nvPr>
        </p:nvSpPr>
        <p:spPr bwMode="auto">
          <a:xfrm>
            <a:off x="457200" y="1590675"/>
            <a:ext cx="82296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Arial 24pt</a:t>
            </a:r>
          </a:p>
          <a:p>
            <a:pPr lvl="1"/>
            <a:r>
              <a:rPr lang="en-US" altLang="en-US" smtClean="0"/>
              <a:t>Arial 20pt</a:t>
            </a:r>
          </a:p>
          <a:p>
            <a:pPr lvl="2"/>
            <a:r>
              <a:rPr lang="en-US" altLang="en-US" smtClean="0"/>
              <a:t>Arial 18pt</a:t>
            </a:r>
          </a:p>
          <a:p>
            <a:pPr lvl="3"/>
            <a:r>
              <a:rPr lang="en-US" altLang="en-US" smtClean="0"/>
              <a:t>Arial 18pt</a:t>
            </a:r>
          </a:p>
          <a:p>
            <a:pPr lvl="4"/>
            <a:r>
              <a:rPr lang="en-US" altLang="en-US" smtClean="0"/>
              <a:t>Arial 18pt</a:t>
            </a:r>
          </a:p>
        </p:txBody>
      </p:sp>
      <p:sp>
        <p:nvSpPr>
          <p:cNvPr id="17" name="Text Placeholder 9"/>
          <p:cNvSpPr txBox="1">
            <a:spLocks/>
          </p:cNvSpPr>
          <p:nvPr/>
        </p:nvSpPr>
        <p:spPr>
          <a:xfrm>
            <a:off x="63500"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eaLnBrk="1" fontAlgn="auto" hangingPunct="1">
              <a:spcBef>
                <a:spcPct val="20000"/>
              </a:spcBef>
              <a:spcAft>
                <a:spcPts val="0"/>
              </a:spcAft>
              <a:buFont typeface="Arial"/>
              <a:buNone/>
              <a:defRPr/>
            </a:pPr>
            <a:r>
              <a:rPr lang="en-US" b="0" dirty="0" smtClean="0">
                <a:latin typeface="HelveticaNeueLT Std Med"/>
                <a:ea typeface="ＭＳ Ｐゴシック" pitchFamily="-107" charset="-128"/>
                <a:cs typeface="HelveticaNeueLT Std Med"/>
              </a:rPr>
              <a:t>    BUILDING ENERGY CODES </a:t>
            </a:r>
            <a:r>
              <a:rPr lang="en-US" b="0" dirty="0" smtClean="0">
                <a:solidFill>
                  <a:schemeClr val="accent2"/>
                </a:solidFill>
                <a:latin typeface="HelveticaNeueLT Std Med"/>
                <a:ea typeface="ＭＳ Ｐゴシック" pitchFamily="-107" charset="-128"/>
                <a:cs typeface="HelveticaNeueLT Std Med"/>
              </a:rPr>
              <a:t>UNIVERSITY</a:t>
            </a:r>
            <a:endParaRPr lang="en-US" b="0" dirty="0">
              <a:solidFill>
                <a:schemeClr val="accent2"/>
              </a:solidFill>
              <a:latin typeface="HelveticaNeueLT Std Med"/>
              <a:ea typeface="+mn-ea"/>
              <a:cs typeface="HelveticaNeueLT Std Med"/>
            </a:endParaRPr>
          </a:p>
        </p:txBody>
      </p:sp>
      <p:sp>
        <p:nvSpPr>
          <p:cNvPr id="23" name="Rectangle 22"/>
          <p:cNvSpPr/>
          <p:nvPr/>
        </p:nvSpPr>
        <p:spPr>
          <a:xfrm flipH="1" flipV="1">
            <a:off x="0" y="920750"/>
            <a:ext cx="4572000" cy="555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flipH="1" flipV="1">
            <a:off x="4572000" y="920750"/>
            <a:ext cx="1262063" cy="555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5" name="Rectangle 24"/>
          <p:cNvSpPr/>
          <p:nvPr/>
        </p:nvSpPr>
        <p:spPr>
          <a:xfrm flipH="1" flipV="1">
            <a:off x="5834063" y="920750"/>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eaLnBrk="1" fontAlgn="auto" hangingPunct="1">
              <a:spcBef>
                <a:spcPct val="20000"/>
              </a:spcBef>
              <a:spcAft>
                <a:spcPts val="0"/>
              </a:spcAft>
              <a:buFont typeface="Arial"/>
              <a:buNone/>
              <a:defRPr/>
            </a:pPr>
            <a:r>
              <a:rPr lang="en-US" b="0" dirty="0" smtClean="0">
                <a:ea typeface="+mn-ea"/>
              </a:rPr>
              <a:t>www.energycodes.gov/training</a:t>
            </a:r>
            <a:endParaRPr lang="en-US" b="0" dirty="0">
              <a:ea typeface="+mn-ea"/>
            </a:endParaRPr>
          </a:p>
        </p:txBody>
      </p:sp>
      <p:pic>
        <p:nvPicPr>
          <p:cNvPr id="6155" name="Picture 18" descr="doe_logo_ppt.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8485188" y="6361113"/>
            <a:ext cx="647700" cy="160337"/>
          </a:xfrm>
          <a:prstGeom prst="rect">
            <a:avLst/>
          </a:prstGeom>
        </p:spPr>
        <p:txBody>
          <a:bodyPr/>
          <a:lstStyle>
            <a:lvl1pPr algn="ctr" defTabSz="457200" eaLnBrk="0" hangingPunct="0">
              <a:defRPr sz="1400" b="1">
                <a:solidFill>
                  <a:schemeClr val="tx1"/>
                </a:solidFill>
                <a:latin typeface="Arial" panose="020B0604020202020204" pitchFamily="34" charset="0"/>
                <a:ea typeface="ＭＳ Ｐゴシック" panose="020B0600070205080204" pitchFamily="34" charset="-128"/>
              </a:defRPr>
            </a:lvl1pPr>
            <a:lvl2pPr marL="742950" indent="-285750" algn="ctr" defTabSz="457200" eaLnBrk="0" hangingPunct="0">
              <a:defRPr sz="1400" b="1">
                <a:solidFill>
                  <a:schemeClr val="tx1"/>
                </a:solidFill>
                <a:latin typeface="Arial" panose="020B0604020202020204" pitchFamily="34" charset="0"/>
                <a:ea typeface="ＭＳ Ｐゴシック" panose="020B0600070205080204" pitchFamily="34" charset="-128"/>
              </a:defRPr>
            </a:lvl2pPr>
            <a:lvl3pPr marL="11430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3pPr>
            <a:lvl4pPr marL="16002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4pPr>
            <a:lvl5pPr marL="20574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20000"/>
              </a:spcBef>
              <a:buFont typeface="Arial" panose="020B0604020202020204" pitchFamily="34" charset="0"/>
              <a:buNone/>
              <a:defRPr/>
            </a:pPr>
            <a:fld id="{7D4BF3EF-F82B-4786-A898-65CBDE293BBE}" type="slidenum">
              <a:rPr lang="en-US" altLang="en-US" sz="1000" b="0" smtClean="0">
                <a:solidFill>
                  <a:schemeClr val="tx2"/>
                </a:solidFill>
                <a:latin typeface="Arial Narrow" panose="020B0606020202030204" pitchFamily="34" charset="0"/>
              </a:rPr>
              <a:pPr algn="r" eaLnBrk="1" hangingPunct="1">
                <a:spcBef>
                  <a:spcPct val="20000"/>
                </a:spcBef>
                <a:buFont typeface="Arial" panose="020B0604020202020204" pitchFamily="34" charset="0"/>
                <a:buNone/>
                <a:defRPr/>
              </a:pPr>
              <a:t>‹#›</a:t>
            </a:fld>
            <a:endParaRPr lang="en-US" altLang="en-US" sz="1000" b="0" smtClean="0">
              <a:solidFill>
                <a:schemeClr val="tx2"/>
              </a:solidFill>
              <a:latin typeface="Arial Narrow" panose="020B0606020202030204" pitchFamily="34" charset="0"/>
            </a:endParaRPr>
          </a:p>
        </p:txBody>
      </p:sp>
      <p:pic>
        <p:nvPicPr>
          <p:cNvPr id="6157" name="Picture 8" descr="webcastTemplate_ver2_darktest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3856910"/>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hf hdr="0" ftr="0" dt="0"/>
  <p:txStyles>
    <p:titleStyle>
      <a:lvl1pPr algn="l" defTabSz="457200" rtl="0" eaLnBrk="1" fontAlgn="base" hangingPunct="1">
        <a:lnSpc>
          <a:spcPts val="2800"/>
        </a:lnSpc>
        <a:spcBef>
          <a:spcPct val="0"/>
        </a:spcBef>
        <a:spcAft>
          <a:spcPct val="0"/>
        </a:spcAft>
        <a:defRPr sz="2600" kern="1200">
          <a:solidFill>
            <a:srgbClr val="FFFFFF"/>
          </a:solidFill>
          <a:latin typeface="+mj-lt"/>
          <a:ea typeface="+mj-ea"/>
          <a:cs typeface="+mj-cs"/>
        </a:defRPr>
      </a:lvl1pPr>
      <a:lvl2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2pPr>
      <a:lvl3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3pPr>
      <a:lvl4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4pPr>
      <a:lvl5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5pPr>
      <a:lvl6pPr marL="4572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6pPr>
      <a:lvl7pPr marL="9144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7pPr>
      <a:lvl8pPr marL="13716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8pPr>
      <a:lvl9pPr marL="18288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7AC143"/>
              </a:solidFill>
            </a:endParaRPr>
          </a:p>
        </p:txBody>
      </p:sp>
      <p:sp>
        <p:nvSpPr>
          <p:cNvPr id="16" name="Rectangle 15"/>
          <p:cNvSpPr/>
          <p:nvPr/>
        </p:nvSpPr>
        <p:spPr>
          <a:xfrm>
            <a:off x="0" y="6610350"/>
            <a:ext cx="9144000" cy="247650"/>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172" name="Title Placeholder 13"/>
          <p:cNvSpPr>
            <a:spLocks noGrp="1"/>
          </p:cNvSpPr>
          <p:nvPr>
            <p:ph type="title"/>
          </p:nvPr>
        </p:nvSpPr>
        <p:spPr bwMode="auto">
          <a:xfrm>
            <a:off x="157163" y="0"/>
            <a:ext cx="56848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Title = Arial bold 26pt</a:t>
            </a:r>
          </a:p>
        </p:txBody>
      </p:sp>
      <p:sp>
        <p:nvSpPr>
          <p:cNvPr id="7173" name="Text Placeholder 14"/>
          <p:cNvSpPr>
            <a:spLocks noGrp="1"/>
          </p:cNvSpPr>
          <p:nvPr>
            <p:ph type="body" idx="1"/>
          </p:nvPr>
        </p:nvSpPr>
        <p:spPr bwMode="auto">
          <a:xfrm>
            <a:off x="457200" y="1590675"/>
            <a:ext cx="82296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Arial 24pt</a:t>
            </a:r>
          </a:p>
          <a:p>
            <a:pPr lvl="1"/>
            <a:r>
              <a:rPr lang="en-US" altLang="en-US" smtClean="0"/>
              <a:t>Arial 20pt</a:t>
            </a:r>
          </a:p>
          <a:p>
            <a:pPr lvl="2"/>
            <a:r>
              <a:rPr lang="en-US" altLang="en-US" smtClean="0"/>
              <a:t>Arial 18pt</a:t>
            </a:r>
          </a:p>
          <a:p>
            <a:pPr lvl="3"/>
            <a:r>
              <a:rPr lang="en-US" altLang="en-US" smtClean="0"/>
              <a:t>Arial 18pt</a:t>
            </a:r>
          </a:p>
          <a:p>
            <a:pPr lvl="4"/>
            <a:r>
              <a:rPr lang="en-US" altLang="en-US" smtClean="0"/>
              <a:t>Arial 18pt</a:t>
            </a:r>
          </a:p>
        </p:txBody>
      </p:sp>
      <p:sp>
        <p:nvSpPr>
          <p:cNvPr id="17" name="Text Placeholder 9"/>
          <p:cNvSpPr txBox="1">
            <a:spLocks/>
          </p:cNvSpPr>
          <p:nvPr/>
        </p:nvSpPr>
        <p:spPr>
          <a:xfrm>
            <a:off x="63500"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eaLnBrk="1" fontAlgn="auto" hangingPunct="1">
              <a:spcBef>
                <a:spcPct val="20000"/>
              </a:spcBef>
              <a:spcAft>
                <a:spcPts val="0"/>
              </a:spcAft>
              <a:buFont typeface="Arial"/>
              <a:buNone/>
              <a:defRPr/>
            </a:pPr>
            <a:r>
              <a:rPr lang="en-US" b="0" dirty="0" smtClean="0">
                <a:latin typeface="HelveticaNeueLT Std Med"/>
                <a:ea typeface="ＭＳ Ｐゴシック" pitchFamily="-107" charset="-128"/>
                <a:cs typeface="HelveticaNeueLT Std Med"/>
              </a:rPr>
              <a:t>    BUILDING ENERGY CODES </a:t>
            </a:r>
            <a:r>
              <a:rPr lang="en-US" b="0" dirty="0" smtClean="0">
                <a:solidFill>
                  <a:schemeClr val="accent2"/>
                </a:solidFill>
                <a:latin typeface="HelveticaNeueLT Std Med"/>
                <a:ea typeface="ＭＳ Ｐゴシック" pitchFamily="-107" charset="-128"/>
                <a:cs typeface="HelveticaNeueLT Std Med"/>
              </a:rPr>
              <a:t>UNIVERSITY</a:t>
            </a:r>
            <a:endParaRPr lang="en-US" b="0" dirty="0">
              <a:solidFill>
                <a:schemeClr val="accent2"/>
              </a:solidFill>
              <a:latin typeface="HelveticaNeueLT Std Med"/>
              <a:ea typeface="+mn-ea"/>
              <a:cs typeface="HelveticaNeueLT Std Med"/>
            </a:endParaRPr>
          </a:p>
        </p:txBody>
      </p:sp>
      <p:sp>
        <p:nvSpPr>
          <p:cNvPr id="23" name="Rectangle 22"/>
          <p:cNvSpPr/>
          <p:nvPr/>
        </p:nvSpPr>
        <p:spPr>
          <a:xfrm flipH="1" flipV="1">
            <a:off x="0" y="920750"/>
            <a:ext cx="4572000" cy="555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flipH="1" flipV="1">
            <a:off x="4572000" y="920750"/>
            <a:ext cx="1262063" cy="555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5" name="Rectangle 24"/>
          <p:cNvSpPr/>
          <p:nvPr/>
        </p:nvSpPr>
        <p:spPr>
          <a:xfrm flipH="1" flipV="1">
            <a:off x="5834063" y="920750"/>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eaLnBrk="1" fontAlgn="auto" hangingPunct="1">
              <a:spcBef>
                <a:spcPct val="20000"/>
              </a:spcBef>
              <a:spcAft>
                <a:spcPts val="0"/>
              </a:spcAft>
              <a:buFont typeface="Arial"/>
              <a:buNone/>
              <a:defRPr/>
            </a:pPr>
            <a:r>
              <a:rPr lang="en-US" b="0" dirty="0" smtClean="0">
                <a:ea typeface="+mn-ea"/>
              </a:rPr>
              <a:t>www.energycodes.gov/training</a:t>
            </a:r>
            <a:endParaRPr lang="en-US" b="0" dirty="0">
              <a:ea typeface="+mn-ea"/>
            </a:endParaRPr>
          </a:p>
        </p:txBody>
      </p:sp>
      <p:pic>
        <p:nvPicPr>
          <p:cNvPr id="7179" name="Picture 18" descr="doe_logo_ppt.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8485188" y="6361113"/>
            <a:ext cx="647700" cy="160337"/>
          </a:xfrm>
          <a:prstGeom prst="rect">
            <a:avLst/>
          </a:prstGeom>
        </p:spPr>
        <p:txBody>
          <a:bodyPr/>
          <a:lstStyle>
            <a:lvl1pPr algn="ctr" defTabSz="457200" eaLnBrk="0" hangingPunct="0">
              <a:defRPr sz="1400" b="1">
                <a:solidFill>
                  <a:schemeClr val="tx1"/>
                </a:solidFill>
                <a:latin typeface="Arial" panose="020B0604020202020204" pitchFamily="34" charset="0"/>
                <a:ea typeface="ＭＳ Ｐゴシック" panose="020B0600070205080204" pitchFamily="34" charset="-128"/>
              </a:defRPr>
            </a:lvl1pPr>
            <a:lvl2pPr marL="742950" indent="-285750" algn="ctr" defTabSz="457200" eaLnBrk="0" hangingPunct="0">
              <a:defRPr sz="1400" b="1">
                <a:solidFill>
                  <a:schemeClr val="tx1"/>
                </a:solidFill>
                <a:latin typeface="Arial" panose="020B0604020202020204" pitchFamily="34" charset="0"/>
                <a:ea typeface="ＭＳ Ｐゴシック" panose="020B0600070205080204" pitchFamily="34" charset="-128"/>
              </a:defRPr>
            </a:lvl2pPr>
            <a:lvl3pPr marL="11430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3pPr>
            <a:lvl4pPr marL="16002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4pPr>
            <a:lvl5pPr marL="20574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20000"/>
              </a:spcBef>
              <a:buFont typeface="Arial" panose="020B0604020202020204" pitchFamily="34" charset="0"/>
              <a:buNone/>
              <a:defRPr/>
            </a:pPr>
            <a:fld id="{9F361E41-EFD7-42AA-9D02-F2558BCA2D34}" type="slidenum">
              <a:rPr lang="en-US" altLang="en-US" sz="1000" b="0" smtClean="0">
                <a:solidFill>
                  <a:schemeClr val="tx2"/>
                </a:solidFill>
                <a:latin typeface="Arial Narrow" panose="020B0606020202030204" pitchFamily="34" charset="0"/>
              </a:rPr>
              <a:pPr algn="r" eaLnBrk="1" hangingPunct="1">
                <a:spcBef>
                  <a:spcPct val="20000"/>
                </a:spcBef>
                <a:buFont typeface="Arial" panose="020B0604020202020204" pitchFamily="34" charset="0"/>
                <a:buNone/>
                <a:defRPr/>
              </a:pPr>
              <a:t>‹#›</a:t>
            </a:fld>
            <a:endParaRPr lang="en-US" altLang="en-US" sz="1000" b="0" smtClean="0">
              <a:solidFill>
                <a:schemeClr val="tx2"/>
              </a:solidFill>
              <a:latin typeface="Arial Narrow" panose="020B0606020202030204" pitchFamily="34" charset="0"/>
            </a:endParaRPr>
          </a:p>
        </p:txBody>
      </p:sp>
      <p:pic>
        <p:nvPicPr>
          <p:cNvPr id="7181" name="Picture 8" descr="webcastTemplate_ver2_darktest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1256047"/>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hf hdr="0" ftr="0" dt="0"/>
  <p:txStyles>
    <p:titleStyle>
      <a:lvl1pPr algn="l" defTabSz="457200" rtl="0" eaLnBrk="1" fontAlgn="base" hangingPunct="1">
        <a:lnSpc>
          <a:spcPts val="2800"/>
        </a:lnSpc>
        <a:spcBef>
          <a:spcPct val="0"/>
        </a:spcBef>
        <a:spcAft>
          <a:spcPct val="0"/>
        </a:spcAft>
        <a:defRPr sz="2600" kern="1200">
          <a:solidFill>
            <a:srgbClr val="FFFFFF"/>
          </a:solidFill>
          <a:latin typeface="+mj-lt"/>
          <a:ea typeface="+mj-ea"/>
          <a:cs typeface="+mj-cs"/>
        </a:defRPr>
      </a:lvl1pPr>
      <a:lvl2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2pPr>
      <a:lvl3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3pPr>
      <a:lvl4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4pPr>
      <a:lvl5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5pPr>
      <a:lvl6pPr marL="4572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6pPr>
      <a:lvl7pPr marL="9144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7pPr>
      <a:lvl8pPr marL="13716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8pPr>
      <a:lvl9pPr marL="18288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7AC143"/>
              </a:solidFill>
            </a:endParaRPr>
          </a:p>
        </p:txBody>
      </p:sp>
      <p:sp>
        <p:nvSpPr>
          <p:cNvPr id="16" name="Rectangle 15"/>
          <p:cNvSpPr/>
          <p:nvPr/>
        </p:nvSpPr>
        <p:spPr>
          <a:xfrm>
            <a:off x="0" y="6610350"/>
            <a:ext cx="9144000" cy="247650"/>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8196" name="Title Placeholder 13"/>
          <p:cNvSpPr>
            <a:spLocks noGrp="1"/>
          </p:cNvSpPr>
          <p:nvPr>
            <p:ph type="title"/>
          </p:nvPr>
        </p:nvSpPr>
        <p:spPr bwMode="auto">
          <a:xfrm>
            <a:off x="157163" y="0"/>
            <a:ext cx="56848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Title = Arial bold 26pt</a:t>
            </a:r>
          </a:p>
        </p:txBody>
      </p:sp>
      <p:sp>
        <p:nvSpPr>
          <p:cNvPr id="8197" name="Text Placeholder 14"/>
          <p:cNvSpPr>
            <a:spLocks noGrp="1"/>
          </p:cNvSpPr>
          <p:nvPr>
            <p:ph type="body" idx="1"/>
          </p:nvPr>
        </p:nvSpPr>
        <p:spPr bwMode="auto">
          <a:xfrm>
            <a:off x="457200" y="1590675"/>
            <a:ext cx="82296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Arial 24pt</a:t>
            </a:r>
          </a:p>
          <a:p>
            <a:pPr lvl="1"/>
            <a:r>
              <a:rPr lang="en-US" altLang="en-US" smtClean="0"/>
              <a:t>Arial 20pt</a:t>
            </a:r>
          </a:p>
          <a:p>
            <a:pPr lvl="2"/>
            <a:r>
              <a:rPr lang="en-US" altLang="en-US" smtClean="0"/>
              <a:t>Arial 18pt</a:t>
            </a:r>
          </a:p>
          <a:p>
            <a:pPr lvl="3"/>
            <a:r>
              <a:rPr lang="en-US" altLang="en-US" smtClean="0"/>
              <a:t>Arial 18pt</a:t>
            </a:r>
          </a:p>
          <a:p>
            <a:pPr lvl="4"/>
            <a:r>
              <a:rPr lang="en-US" altLang="en-US" smtClean="0"/>
              <a:t>Arial 18pt</a:t>
            </a:r>
          </a:p>
        </p:txBody>
      </p:sp>
      <p:sp>
        <p:nvSpPr>
          <p:cNvPr id="17" name="Text Placeholder 9"/>
          <p:cNvSpPr txBox="1">
            <a:spLocks/>
          </p:cNvSpPr>
          <p:nvPr/>
        </p:nvSpPr>
        <p:spPr>
          <a:xfrm>
            <a:off x="63500"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eaLnBrk="1" fontAlgn="auto" hangingPunct="1">
              <a:spcBef>
                <a:spcPct val="20000"/>
              </a:spcBef>
              <a:spcAft>
                <a:spcPts val="0"/>
              </a:spcAft>
              <a:buFont typeface="Arial"/>
              <a:buNone/>
              <a:defRPr/>
            </a:pPr>
            <a:r>
              <a:rPr lang="en-US" b="0" dirty="0" smtClean="0">
                <a:latin typeface="HelveticaNeueLT Std Med"/>
                <a:ea typeface="ＭＳ Ｐゴシック" pitchFamily="-107" charset="-128"/>
                <a:cs typeface="HelveticaNeueLT Std Med"/>
              </a:rPr>
              <a:t>    BUILDING ENERGY CODES </a:t>
            </a:r>
            <a:r>
              <a:rPr lang="en-US" b="0" dirty="0" smtClean="0">
                <a:solidFill>
                  <a:schemeClr val="accent2"/>
                </a:solidFill>
                <a:latin typeface="HelveticaNeueLT Std Med"/>
                <a:ea typeface="ＭＳ Ｐゴシック" pitchFamily="-107" charset="-128"/>
                <a:cs typeface="HelveticaNeueLT Std Med"/>
              </a:rPr>
              <a:t>UNIVERSITY</a:t>
            </a:r>
            <a:endParaRPr lang="en-US" b="0" dirty="0">
              <a:solidFill>
                <a:schemeClr val="accent2"/>
              </a:solidFill>
              <a:latin typeface="HelveticaNeueLT Std Med"/>
              <a:ea typeface="+mn-ea"/>
              <a:cs typeface="HelveticaNeueLT Std Med"/>
            </a:endParaRPr>
          </a:p>
        </p:txBody>
      </p:sp>
      <p:sp>
        <p:nvSpPr>
          <p:cNvPr id="23" name="Rectangle 22"/>
          <p:cNvSpPr/>
          <p:nvPr/>
        </p:nvSpPr>
        <p:spPr>
          <a:xfrm flipH="1" flipV="1">
            <a:off x="0" y="920750"/>
            <a:ext cx="4572000" cy="555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flipH="1" flipV="1">
            <a:off x="4572000" y="920750"/>
            <a:ext cx="1262063" cy="555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5" name="Rectangle 24"/>
          <p:cNvSpPr/>
          <p:nvPr/>
        </p:nvSpPr>
        <p:spPr>
          <a:xfrm flipH="1" flipV="1">
            <a:off x="5834063" y="920750"/>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eaLnBrk="1" fontAlgn="auto" hangingPunct="1">
              <a:spcBef>
                <a:spcPct val="20000"/>
              </a:spcBef>
              <a:spcAft>
                <a:spcPts val="0"/>
              </a:spcAft>
              <a:buFont typeface="Arial"/>
              <a:buNone/>
              <a:defRPr/>
            </a:pPr>
            <a:r>
              <a:rPr lang="en-US" b="0" dirty="0" smtClean="0">
                <a:ea typeface="+mn-ea"/>
              </a:rPr>
              <a:t>www.energycodes.gov/training</a:t>
            </a:r>
            <a:endParaRPr lang="en-US" b="0" dirty="0">
              <a:ea typeface="+mn-ea"/>
            </a:endParaRPr>
          </a:p>
        </p:txBody>
      </p:sp>
      <p:pic>
        <p:nvPicPr>
          <p:cNvPr id="8203" name="Picture 18" descr="doe_logo_ppt.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8485188" y="6361113"/>
            <a:ext cx="647700" cy="160337"/>
          </a:xfrm>
          <a:prstGeom prst="rect">
            <a:avLst/>
          </a:prstGeom>
        </p:spPr>
        <p:txBody>
          <a:bodyPr/>
          <a:lstStyle>
            <a:lvl1pPr algn="ctr" defTabSz="457200" eaLnBrk="0" hangingPunct="0">
              <a:defRPr sz="1400" b="1">
                <a:solidFill>
                  <a:schemeClr val="tx1"/>
                </a:solidFill>
                <a:latin typeface="Arial" panose="020B0604020202020204" pitchFamily="34" charset="0"/>
                <a:ea typeface="ＭＳ Ｐゴシック" panose="020B0600070205080204" pitchFamily="34" charset="-128"/>
              </a:defRPr>
            </a:lvl1pPr>
            <a:lvl2pPr marL="742950" indent="-285750" algn="ctr" defTabSz="457200" eaLnBrk="0" hangingPunct="0">
              <a:defRPr sz="1400" b="1">
                <a:solidFill>
                  <a:schemeClr val="tx1"/>
                </a:solidFill>
                <a:latin typeface="Arial" panose="020B0604020202020204" pitchFamily="34" charset="0"/>
                <a:ea typeface="ＭＳ Ｐゴシック" panose="020B0600070205080204" pitchFamily="34" charset="-128"/>
              </a:defRPr>
            </a:lvl2pPr>
            <a:lvl3pPr marL="11430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3pPr>
            <a:lvl4pPr marL="16002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4pPr>
            <a:lvl5pPr marL="20574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20000"/>
              </a:spcBef>
              <a:buFont typeface="Arial" panose="020B0604020202020204" pitchFamily="34" charset="0"/>
              <a:buNone/>
              <a:defRPr/>
            </a:pPr>
            <a:fld id="{B986DA5D-76A0-476E-AD77-2EEA20541BC5}" type="slidenum">
              <a:rPr lang="en-US" altLang="en-US" sz="1000" b="0" smtClean="0">
                <a:solidFill>
                  <a:schemeClr val="tx2"/>
                </a:solidFill>
                <a:latin typeface="Arial Narrow" panose="020B0606020202030204" pitchFamily="34" charset="0"/>
              </a:rPr>
              <a:pPr algn="r" eaLnBrk="1" hangingPunct="1">
                <a:spcBef>
                  <a:spcPct val="20000"/>
                </a:spcBef>
                <a:buFont typeface="Arial" panose="020B0604020202020204" pitchFamily="34" charset="0"/>
                <a:buNone/>
                <a:defRPr/>
              </a:pPr>
              <a:t>‹#›</a:t>
            </a:fld>
            <a:endParaRPr lang="en-US" altLang="en-US" sz="1000" b="0" smtClean="0">
              <a:solidFill>
                <a:schemeClr val="tx2"/>
              </a:solidFill>
              <a:latin typeface="Arial Narrow" panose="020B0606020202030204" pitchFamily="34" charset="0"/>
            </a:endParaRPr>
          </a:p>
        </p:txBody>
      </p:sp>
      <p:pic>
        <p:nvPicPr>
          <p:cNvPr id="8205" name="Picture 8" descr="webcastTemplate_ver2_darktest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8" descr="webcastTemplate_ver2_darktest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9333608"/>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Lst>
  <p:hf hdr="0" ftr="0" dt="0"/>
  <p:txStyles>
    <p:titleStyle>
      <a:lvl1pPr algn="l" defTabSz="457200" rtl="0" eaLnBrk="1" fontAlgn="base" hangingPunct="1">
        <a:lnSpc>
          <a:spcPts val="2800"/>
        </a:lnSpc>
        <a:spcBef>
          <a:spcPct val="0"/>
        </a:spcBef>
        <a:spcAft>
          <a:spcPct val="0"/>
        </a:spcAft>
        <a:defRPr sz="2600" kern="1200">
          <a:solidFill>
            <a:srgbClr val="FFFFFF"/>
          </a:solidFill>
          <a:latin typeface="+mj-lt"/>
          <a:ea typeface="+mj-ea"/>
          <a:cs typeface="+mj-cs"/>
        </a:defRPr>
      </a:lvl1pPr>
      <a:lvl2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2pPr>
      <a:lvl3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3pPr>
      <a:lvl4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4pPr>
      <a:lvl5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5pPr>
      <a:lvl6pPr marL="4572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6pPr>
      <a:lvl7pPr marL="9144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7pPr>
      <a:lvl8pPr marL="13716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8pPr>
      <a:lvl9pPr marL="18288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bwMode="auto">
          <a:xfrm>
            <a:off x="685800" y="274638"/>
            <a:ext cx="67056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19"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pitchFamily="-107" charset="-128"/>
              </a:defRPr>
            </a:lvl1pPr>
          </a:lstStyle>
          <a:p>
            <a:pPr>
              <a:defRPr/>
            </a:pPr>
            <a:endParaRPr lang="en-US"/>
          </a:p>
        </p:txBody>
      </p:sp>
      <p:sp>
        <p:nvSpPr>
          <p:cNvPr id="30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pitchFamily="-107" charset="-128"/>
              </a:defRPr>
            </a:lvl1pPr>
          </a:lstStyle>
          <a:p>
            <a:pPr>
              <a:defRPr/>
            </a:pPr>
            <a:endParaRPr lang="en-US"/>
          </a:p>
        </p:txBody>
      </p:sp>
      <p:sp>
        <p:nvSpPr>
          <p:cNvPr id="30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mtClean="0"/>
            </a:lvl1pPr>
          </a:lstStyle>
          <a:p>
            <a:pPr>
              <a:defRPr/>
            </a:pPr>
            <a:fld id="{1F00E58E-E39D-47F7-A503-ECDEFD6A8BB2}" type="slidenum">
              <a:rPr lang="en-US" altLang="en-US"/>
              <a:pPr>
                <a:defRPr/>
              </a:pPr>
              <a:t>‹#›</a:t>
            </a:fld>
            <a:endParaRPr lang="en-US" altLang="en-US"/>
          </a:p>
        </p:txBody>
      </p:sp>
      <p:pic>
        <p:nvPicPr>
          <p:cNvPr id="9223" name="Picture 8" descr="webcastTemplate_ver2_darktest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0648762"/>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Lst>
  <p:hf hdr="0" ft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Verdana" pitchFamily="34" charset="0"/>
        </a:defRPr>
      </a:lvl2pPr>
      <a:lvl3pPr algn="ctr" rtl="0" eaLnBrk="1" fontAlgn="base" hangingPunct="1">
        <a:spcBef>
          <a:spcPct val="0"/>
        </a:spcBef>
        <a:spcAft>
          <a:spcPct val="0"/>
        </a:spcAft>
        <a:defRPr sz="3200" b="1">
          <a:solidFill>
            <a:schemeClr val="tx2"/>
          </a:solidFill>
          <a:latin typeface="Verdana" pitchFamily="34" charset="0"/>
        </a:defRPr>
      </a:lvl3pPr>
      <a:lvl4pPr algn="ctr" rtl="0" eaLnBrk="1" fontAlgn="base" hangingPunct="1">
        <a:spcBef>
          <a:spcPct val="0"/>
        </a:spcBef>
        <a:spcAft>
          <a:spcPct val="0"/>
        </a:spcAft>
        <a:defRPr sz="3200" b="1">
          <a:solidFill>
            <a:schemeClr val="tx2"/>
          </a:solidFill>
          <a:latin typeface="Verdana" pitchFamily="34" charset="0"/>
        </a:defRPr>
      </a:lvl4pPr>
      <a:lvl5pPr algn="ctr" rtl="0" eaLnBrk="1" fontAlgn="base" hangingPunct="1">
        <a:spcBef>
          <a:spcPct val="0"/>
        </a:spcBef>
        <a:spcAft>
          <a:spcPct val="0"/>
        </a:spcAft>
        <a:defRPr sz="3200" b="1">
          <a:solidFill>
            <a:schemeClr val="tx2"/>
          </a:solidFill>
          <a:latin typeface="Verdana" pitchFamily="34" charset="0"/>
        </a:defRPr>
      </a:lvl5pPr>
      <a:lvl6pPr marL="457200" algn="ctr" rtl="0" eaLnBrk="1" fontAlgn="base" hangingPunct="1">
        <a:spcBef>
          <a:spcPct val="0"/>
        </a:spcBef>
        <a:spcAft>
          <a:spcPct val="0"/>
        </a:spcAft>
        <a:defRPr sz="3200" b="1">
          <a:solidFill>
            <a:schemeClr val="tx2"/>
          </a:solidFill>
          <a:latin typeface="Verdana" pitchFamily="34" charset="0"/>
        </a:defRPr>
      </a:lvl6pPr>
      <a:lvl7pPr marL="914400" algn="ctr" rtl="0" eaLnBrk="1" fontAlgn="base" hangingPunct="1">
        <a:spcBef>
          <a:spcPct val="0"/>
        </a:spcBef>
        <a:spcAft>
          <a:spcPct val="0"/>
        </a:spcAft>
        <a:defRPr sz="3200" b="1">
          <a:solidFill>
            <a:schemeClr val="tx2"/>
          </a:solidFill>
          <a:latin typeface="Verdana" pitchFamily="34" charset="0"/>
        </a:defRPr>
      </a:lvl7pPr>
      <a:lvl8pPr marL="1371600" algn="ctr" rtl="0" eaLnBrk="1" fontAlgn="base" hangingPunct="1">
        <a:spcBef>
          <a:spcPct val="0"/>
        </a:spcBef>
        <a:spcAft>
          <a:spcPct val="0"/>
        </a:spcAft>
        <a:defRPr sz="3200" b="1">
          <a:solidFill>
            <a:schemeClr val="tx2"/>
          </a:solidFill>
          <a:latin typeface="Verdana" pitchFamily="34" charset="0"/>
        </a:defRPr>
      </a:lvl8pPr>
      <a:lvl9pPr marL="1828800" algn="ctr" rtl="0" eaLnBrk="1" fontAlgn="base" hangingPunct="1">
        <a:spcBef>
          <a:spcPct val="0"/>
        </a:spcBef>
        <a:spcAft>
          <a:spcPct val="0"/>
        </a:spcAft>
        <a:defRPr sz="3200" b="1">
          <a:solidFill>
            <a:schemeClr val="tx2"/>
          </a:solidFill>
          <a:latin typeface="Verdana"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7AC143"/>
              </a:solidFill>
            </a:endParaRPr>
          </a:p>
        </p:txBody>
      </p:sp>
      <p:sp>
        <p:nvSpPr>
          <p:cNvPr id="16" name="Rectangle 15"/>
          <p:cNvSpPr/>
          <p:nvPr/>
        </p:nvSpPr>
        <p:spPr>
          <a:xfrm>
            <a:off x="0" y="6610350"/>
            <a:ext cx="9144000" cy="247650"/>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244" name="Title Placeholder 13"/>
          <p:cNvSpPr>
            <a:spLocks noGrp="1"/>
          </p:cNvSpPr>
          <p:nvPr>
            <p:ph type="title"/>
          </p:nvPr>
        </p:nvSpPr>
        <p:spPr bwMode="auto">
          <a:xfrm>
            <a:off x="157163" y="0"/>
            <a:ext cx="56848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Title = Arial bold 26pt</a:t>
            </a:r>
          </a:p>
        </p:txBody>
      </p:sp>
      <p:sp>
        <p:nvSpPr>
          <p:cNvPr id="10245" name="Text Placeholder 14"/>
          <p:cNvSpPr>
            <a:spLocks noGrp="1"/>
          </p:cNvSpPr>
          <p:nvPr>
            <p:ph type="body" idx="1"/>
          </p:nvPr>
        </p:nvSpPr>
        <p:spPr bwMode="auto">
          <a:xfrm>
            <a:off x="457200" y="1590675"/>
            <a:ext cx="82296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Arial 24pt</a:t>
            </a:r>
          </a:p>
          <a:p>
            <a:pPr lvl="1"/>
            <a:r>
              <a:rPr lang="en-US" altLang="en-US" smtClean="0"/>
              <a:t>Arial 20pt</a:t>
            </a:r>
          </a:p>
          <a:p>
            <a:pPr lvl="2"/>
            <a:r>
              <a:rPr lang="en-US" altLang="en-US" smtClean="0"/>
              <a:t>Arial 18pt</a:t>
            </a:r>
          </a:p>
          <a:p>
            <a:pPr lvl="3"/>
            <a:r>
              <a:rPr lang="en-US" altLang="en-US" smtClean="0"/>
              <a:t>Arial 18pt</a:t>
            </a:r>
          </a:p>
          <a:p>
            <a:pPr lvl="4"/>
            <a:r>
              <a:rPr lang="en-US" altLang="en-US" smtClean="0"/>
              <a:t>Arial 18pt</a:t>
            </a:r>
          </a:p>
        </p:txBody>
      </p:sp>
      <p:sp>
        <p:nvSpPr>
          <p:cNvPr id="17" name="Text Placeholder 9"/>
          <p:cNvSpPr txBox="1">
            <a:spLocks/>
          </p:cNvSpPr>
          <p:nvPr/>
        </p:nvSpPr>
        <p:spPr>
          <a:xfrm>
            <a:off x="63500"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eaLnBrk="1" fontAlgn="auto" hangingPunct="1">
              <a:spcBef>
                <a:spcPct val="20000"/>
              </a:spcBef>
              <a:spcAft>
                <a:spcPts val="0"/>
              </a:spcAft>
              <a:buFont typeface="Arial"/>
              <a:buNone/>
              <a:defRPr/>
            </a:pPr>
            <a:r>
              <a:rPr lang="en-US" b="0" dirty="0" smtClean="0">
                <a:latin typeface="HelveticaNeueLT Std Med"/>
                <a:ea typeface="ＭＳ Ｐゴシック" pitchFamily="-107" charset="-128"/>
                <a:cs typeface="HelveticaNeueLT Std Med"/>
              </a:rPr>
              <a:t>    BUILDING ENERGY CODES </a:t>
            </a:r>
            <a:r>
              <a:rPr lang="en-US" b="0" dirty="0" smtClean="0">
                <a:solidFill>
                  <a:schemeClr val="accent2"/>
                </a:solidFill>
                <a:latin typeface="HelveticaNeueLT Std Med"/>
                <a:ea typeface="ＭＳ Ｐゴシック" pitchFamily="-107" charset="-128"/>
                <a:cs typeface="HelveticaNeueLT Std Med"/>
              </a:rPr>
              <a:t>UNIVERSITY</a:t>
            </a:r>
            <a:endParaRPr lang="en-US" b="0" dirty="0">
              <a:solidFill>
                <a:schemeClr val="accent2"/>
              </a:solidFill>
              <a:latin typeface="HelveticaNeueLT Std Med"/>
              <a:ea typeface="+mn-ea"/>
              <a:cs typeface="HelveticaNeueLT Std Med"/>
            </a:endParaRPr>
          </a:p>
        </p:txBody>
      </p:sp>
      <p:sp>
        <p:nvSpPr>
          <p:cNvPr id="23" name="Rectangle 22"/>
          <p:cNvSpPr/>
          <p:nvPr/>
        </p:nvSpPr>
        <p:spPr>
          <a:xfrm flipH="1" flipV="1">
            <a:off x="0" y="920750"/>
            <a:ext cx="4572000" cy="555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flipH="1" flipV="1">
            <a:off x="4572000" y="920750"/>
            <a:ext cx="1262063" cy="555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5" name="Rectangle 24"/>
          <p:cNvSpPr/>
          <p:nvPr/>
        </p:nvSpPr>
        <p:spPr>
          <a:xfrm flipH="1" flipV="1">
            <a:off x="5834063" y="920750"/>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eaLnBrk="1" fontAlgn="auto" hangingPunct="1">
              <a:spcBef>
                <a:spcPct val="20000"/>
              </a:spcBef>
              <a:spcAft>
                <a:spcPts val="0"/>
              </a:spcAft>
              <a:buFont typeface="Arial"/>
              <a:buNone/>
              <a:defRPr/>
            </a:pPr>
            <a:r>
              <a:rPr lang="en-US" b="0" dirty="0" smtClean="0">
                <a:ea typeface="+mn-ea"/>
              </a:rPr>
              <a:t>www.energycodes.gov/training</a:t>
            </a:r>
            <a:endParaRPr lang="en-US" b="0" dirty="0">
              <a:ea typeface="+mn-ea"/>
            </a:endParaRPr>
          </a:p>
        </p:txBody>
      </p:sp>
      <p:pic>
        <p:nvPicPr>
          <p:cNvPr id="10251" name="Picture 18" descr="doe_logo_ppt.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8485188" y="6361113"/>
            <a:ext cx="647700" cy="160337"/>
          </a:xfrm>
          <a:prstGeom prst="rect">
            <a:avLst/>
          </a:prstGeom>
        </p:spPr>
        <p:txBody>
          <a:bodyPr/>
          <a:lstStyle>
            <a:lvl1pPr algn="ctr" defTabSz="457200" eaLnBrk="0" hangingPunct="0">
              <a:defRPr sz="1400" b="1">
                <a:solidFill>
                  <a:schemeClr val="tx1"/>
                </a:solidFill>
                <a:latin typeface="Arial" panose="020B0604020202020204" pitchFamily="34" charset="0"/>
                <a:ea typeface="ＭＳ Ｐゴシック" panose="020B0600070205080204" pitchFamily="34" charset="-128"/>
              </a:defRPr>
            </a:lvl1pPr>
            <a:lvl2pPr marL="742950" indent="-285750" algn="ctr" defTabSz="457200" eaLnBrk="0" hangingPunct="0">
              <a:defRPr sz="1400" b="1">
                <a:solidFill>
                  <a:schemeClr val="tx1"/>
                </a:solidFill>
                <a:latin typeface="Arial" panose="020B0604020202020204" pitchFamily="34" charset="0"/>
                <a:ea typeface="ＭＳ Ｐゴシック" panose="020B0600070205080204" pitchFamily="34" charset="-128"/>
              </a:defRPr>
            </a:lvl2pPr>
            <a:lvl3pPr marL="11430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3pPr>
            <a:lvl4pPr marL="16002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4pPr>
            <a:lvl5pPr marL="20574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20000"/>
              </a:spcBef>
              <a:buFont typeface="Arial" panose="020B0604020202020204" pitchFamily="34" charset="0"/>
              <a:buNone/>
              <a:defRPr/>
            </a:pPr>
            <a:fld id="{BE61B6F1-5F82-4A25-A753-A9D767E391DD}" type="slidenum">
              <a:rPr lang="en-US" altLang="en-US" sz="1000" b="0" smtClean="0">
                <a:solidFill>
                  <a:schemeClr val="tx2"/>
                </a:solidFill>
                <a:latin typeface="Arial Narrow" panose="020B0606020202030204" pitchFamily="34" charset="0"/>
              </a:rPr>
              <a:pPr algn="r" eaLnBrk="1" hangingPunct="1">
                <a:spcBef>
                  <a:spcPct val="20000"/>
                </a:spcBef>
                <a:buFont typeface="Arial" panose="020B0604020202020204" pitchFamily="34" charset="0"/>
                <a:buNone/>
                <a:defRPr/>
              </a:pPr>
              <a:t>‹#›</a:t>
            </a:fld>
            <a:endParaRPr lang="en-US" altLang="en-US" sz="1000" b="0" smtClean="0">
              <a:solidFill>
                <a:schemeClr val="tx2"/>
              </a:solidFill>
              <a:latin typeface="Arial Narrow" panose="020B0606020202030204" pitchFamily="34" charset="0"/>
            </a:endParaRPr>
          </a:p>
        </p:txBody>
      </p:sp>
      <p:pic>
        <p:nvPicPr>
          <p:cNvPr id="10253" name="Picture 8" descr="webcastTemplate_ver2_darktest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7673872"/>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Lst>
  <p:hf hdr="0" ftr="0" dt="0"/>
  <p:txStyles>
    <p:titleStyle>
      <a:lvl1pPr algn="l" defTabSz="457200" rtl="0" eaLnBrk="1" fontAlgn="base" hangingPunct="1">
        <a:lnSpc>
          <a:spcPts val="2800"/>
        </a:lnSpc>
        <a:spcBef>
          <a:spcPct val="0"/>
        </a:spcBef>
        <a:spcAft>
          <a:spcPct val="0"/>
        </a:spcAft>
        <a:defRPr sz="2600" kern="1200">
          <a:solidFill>
            <a:srgbClr val="FFFFFF"/>
          </a:solidFill>
          <a:latin typeface="+mj-lt"/>
          <a:ea typeface="+mj-ea"/>
          <a:cs typeface="+mj-cs"/>
        </a:defRPr>
      </a:lvl1pPr>
      <a:lvl2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2pPr>
      <a:lvl3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3pPr>
      <a:lvl4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4pPr>
      <a:lvl5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5pPr>
      <a:lvl6pPr marL="4572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6pPr>
      <a:lvl7pPr marL="9144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7pPr>
      <a:lvl8pPr marL="13716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8pPr>
      <a:lvl9pPr marL="18288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7AC143"/>
              </a:solidFill>
            </a:endParaRPr>
          </a:p>
        </p:txBody>
      </p:sp>
      <p:sp>
        <p:nvSpPr>
          <p:cNvPr id="16" name="Rectangle 15"/>
          <p:cNvSpPr/>
          <p:nvPr/>
        </p:nvSpPr>
        <p:spPr>
          <a:xfrm>
            <a:off x="0" y="6610350"/>
            <a:ext cx="9144000" cy="247650"/>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1268" name="Title Placeholder 13"/>
          <p:cNvSpPr>
            <a:spLocks noGrp="1"/>
          </p:cNvSpPr>
          <p:nvPr>
            <p:ph type="title"/>
          </p:nvPr>
        </p:nvSpPr>
        <p:spPr bwMode="auto">
          <a:xfrm>
            <a:off x="157163" y="0"/>
            <a:ext cx="56848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Title = Arial bold 26pt</a:t>
            </a:r>
          </a:p>
        </p:txBody>
      </p:sp>
      <p:sp>
        <p:nvSpPr>
          <p:cNvPr id="11269" name="Text Placeholder 14"/>
          <p:cNvSpPr>
            <a:spLocks noGrp="1"/>
          </p:cNvSpPr>
          <p:nvPr>
            <p:ph type="body" idx="1"/>
          </p:nvPr>
        </p:nvSpPr>
        <p:spPr bwMode="auto">
          <a:xfrm>
            <a:off x="457200" y="1590675"/>
            <a:ext cx="82296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Arial 24pt</a:t>
            </a:r>
          </a:p>
          <a:p>
            <a:pPr lvl="1"/>
            <a:r>
              <a:rPr lang="en-US" altLang="en-US" smtClean="0"/>
              <a:t>Arial 20pt</a:t>
            </a:r>
          </a:p>
          <a:p>
            <a:pPr lvl="2"/>
            <a:r>
              <a:rPr lang="en-US" altLang="en-US" smtClean="0"/>
              <a:t>Arial 18pt</a:t>
            </a:r>
          </a:p>
          <a:p>
            <a:pPr lvl="3"/>
            <a:r>
              <a:rPr lang="en-US" altLang="en-US" smtClean="0"/>
              <a:t>Arial 18pt</a:t>
            </a:r>
          </a:p>
          <a:p>
            <a:pPr lvl="4"/>
            <a:r>
              <a:rPr lang="en-US" altLang="en-US" smtClean="0"/>
              <a:t>Arial 18pt</a:t>
            </a:r>
          </a:p>
        </p:txBody>
      </p:sp>
      <p:sp>
        <p:nvSpPr>
          <p:cNvPr id="17" name="Text Placeholder 9"/>
          <p:cNvSpPr txBox="1">
            <a:spLocks/>
          </p:cNvSpPr>
          <p:nvPr/>
        </p:nvSpPr>
        <p:spPr>
          <a:xfrm>
            <a:off x="63500"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eaLnBrk="1" fontAlgn="auto" hangingPunct="1">
              <a:spcBef>
                <a:spcPct val="20000"/>
              </a:spcBef>
              <a:spcAft>
                <a:spcPts val="0"/>
              </a:spcAft>
              <a:buFont typeface="Arial"/>
              <a:buNone/>
              <a:defRPr/>
            </a:pPr>
            <a:r>
              <a:rPr lang="en-US" b="0" dirty="0" smtClean="0">
                <a:latin typeface="HelveticaNeueLT Std Med"/>
                <a:ea typeface="ＭＳ Ｐゴシック" pitchFamily="-107" charset="-128"/>
                <a:cs typeface="HelveticaNeueLT Std Med"/>
              </a:rPr>
              <a:t>    BUILDING ENERGY CODES </a:t>
            </a:r>
            <a:r>
              <a:rPr lang="en-US" b="0" dirty="0" smtClean="0">
                <a:solidFill>
                  <a:schemeClr val="accent2"/>
                </a:solidFill>
                <a:latin typeface="HelveticaNeueLT Std Med"/>
                <a:ea typeface="ＭＳ Ｐゴシック" pitchFamily="-107" charset="-128"/>
                <a:cs typeface="HelveticaNeueLT Std Med"/>
              </a:rPr>
              <a:t>UNIVERSITY</a:t>
            </a:r>
            <a:endParaRPr lang="en-US" b="0" dirty="0">
              <a:solidFill>
                <a:schemeClr val="accent2"/>
              </a:solidFill>
              <a:latin typeface="HelveticaNeueLT Std Med"/>
              <a:ea typeface="+mn-ea"/>
              <a:cs typeface="HelveticaNeueLT Std Med"/>
            </a:endParaRPr>
          </a:p>
        </p:txBody>
      </p:sp>
      <p:sp>
        <p:nvSpPr>
          <p:cNvPr id="23" name="Rectangle 22"/>
          <p:cNvSpPr/>
          <p:nvPr/>
        </p:nvSpPr>
        <p:spPr>
          <a:xfrm flipH="1" flipV="1">
            <a:off x="0" y="920750"/>
            <a:ext cx="4572000" cy="555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flipH="1" flipV="1">
            <a:off x="4572000" y="920750"/>
            <a:ext cx="1262063" cy="555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5" name="Rectangle 24"/>
          <p:cNvSpPr/>
          <p:nvPr/>
        </p:nvSpPr>
        <p:spPr>
          <a:xfrm flipH="1" flipV="1">
            <a:off x="5834063" y="920750"/>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eaLnBrk="1" fontAlgn="auto" hangingPunct="1">
              <a:spcBef>
                <a:spcPct val="20000"/>
              </a:spcBef>
              <a:spcAft>
                <a:spcPts val="0"/>
              </a:spcAft>
              <a:buFont typeface="Arial"/>
              <a:buNone/>
              <a:defRPr/>
            </a:pPr>
            <a:r>
              <a:rPr lang="en-US" b="0" dirty="0" smtClean="0">
                <a:ea typeface="+mn-ea"/>
              </a:rPr>
              <a:t>www.energycodes.gov/training</a:t>
            </a:r>
            <a:endParaRPr lang="en-US" b="0" dirty="0">
              <a:ea typeface="+mn-ea"/>
            </a:endParaRPr>
          </a:p>
        </p:txBody>
      </p:sp>
      <p:pic>
        <p:nvPicPr>
          <p:cNvPr id="11275" name="Picture 18" descr="doe_logo_ppt.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8485188" y="6361113"/>
            <a:ext cx="647700" cy="160337"/>
          </a:xfrm>
          <a:prstGeom prst="rect">
            <a:avLst/>
          </a:prstGeom>
        </p:spPr>
        <p:txBody>
          <a:bodyPr/>
          <a:lstStyle>
            <a:lvl1pPr algn="ctr" defTabSz="457200" eaLnBrk="0" hangingPunct="0">
              <a:defRPr sz="1400" b="1">
                <a:solidFill>
                  <a:schemeClr val="tx1"/>
                </a:solidFill>
                <a:latin typeface="Arial" panose="020B0604020202020204" pitchFamily="34" charset="0"/>
                <a:ea typeface="ＭＳ Ｐゴシック" panose="020B0600070205080204" pitchFamily="34" charset="-128"/>
              </a:defRPr>
            </a:lvl1pPr>
            <a:lvl2pPr marL="742950" indent="-285750" algn="ctr" defTabSz="457200" eaLnBrk="0" hangingPunct="0">
              <a:defRPr sz="1400" b="1">
                <a:solidFill>
                  <a:schemeClr val="tx1"/>
                </a:solidFill>
                <a:latin typeface="Arial" panose="020B0604020202020204" pitchFamily="34" charset="0"/>
                <a:ea typeface="ＭＳ Ｐゴシック" panose="020B0600070205080204" pitchFamily="34" charset="-128"/>
              </a:defRPr>
            </a:lvl2pPr>
            <a:lvl3pPr marL="11430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3pPr>
            <a:lvl4pPr marL="16002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4pPr>
            <a:lvl5pPr marL="20574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20000"/>
              </a:spcBef>
              <a:buFont typeface="Arial" panose="020B0604020202020204" pitchFamily="34" charset="0"/>
              <a:buNone/>
              <a:defRPr/>
            </a:pPr>
            <a:fld id="{8DC99AA0-2D91-4D81-B2B7-FEA5D73F8958}" type="slidenum">
              <a:rPr lang="en-US" altLang="en-US" sz="1000" b="0" smtClean="0">
                <a:solidFill>
                  <a:schemeClr val="tx2"/>
                </a:solidFill>
                <a:latin typeface="Arial Narrow" panose="020B0606020202030204" pitchFamily="34" charset="0"/>
              </a:rPr>
              <a:pPr algn="r" eaLnBrk="1" hangingPunct="1">
                <a:spcBef>
                  <a:spcPct val="20000"/>
                </a:spcBef>
                <a:buFont typeface="Arial" panose="020B0604020202020204" pitchFamily="34" charset="0"/>
                <a:buNone/>
                <a:defRPr/>
              </a:pPr>
              <a:t>‹#›</a:t>
            </a:fld>
            <a:endParaRPr lang="en-US" altLang="en-US" sz="1000" b="0" smtClean="0">
              <a:solidFill>
                <a:schemeClr val="tx2"/>
              </a:solidFill>
              <a:latin typeface="Arial Narrow" panose="020B0606020202030204" pitchFamily="34" charset="0"/>
            </a:endParaRPr>
          </a:p>
        </p:txBody>
      </p:sp>
      <p:pic>
        <p:nvPicPr>
          <p:cNvPr id="11277" name="Picture 8" descr="webcastTemplate_ver2_darktest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1430086"/>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Lst>
  <p:hf hdr="0" ftr="0" dt="0"/>
  <p:txStyles>
    <p:titleStyle>
      <a:lvl1pPr algn="l" defTabSz="457200" rtl="0" eaLnBrk="1" fontAlgn="base" hangingPunct="1">
        <a:lnSpc>
          <a:spcPts val="2800"/>
        </a:lnSpc>
        <a:spcBef>
          <a:spcPct val="0"/>
        </a:spcBef>
        <a:spcAft>
          <a:spcPct val="0"/>
        </a:spcAft>
        <a:defRPr sz="2600" kern="1200">
          <a:solidFill>
            <a:srgbClr val="FFFFFF"/>
          </a:solidFill>
          <a:latin typeface="+mj-lt"/>
          <a:ea typeface="+mj-ea"/>
          <a:cs typeface="+mj-cs"/>
        </a:defRPr>
      </a:lvl1pPr>
      <a:lvl2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2pPr>
      <a:lvl3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3pPr>
      <a:lvl4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4pPr>
      <a:lvl5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5pPr>
      <a:lvl6pPr marL="4572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6pPr>
      <a:lvl7pPr marL="9144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7pPr>
      <a:lvl8pPr marL="13716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8pPr>
      <a:lvl9pPr marL="18288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7AC143"/>
              </a:solidFill>
            </a:endParaRPr>
          </a:p>
        </p:txBody>
      </p:sp>
      <p:sp>
        <p:nvSpPr>
          <p:cNvPr id="16" name="Rectangle 15"/>
          <p:cNvSpPr/>
          <p:nvPr/>
        </p:nvSpPr>
        <p:spPr>
          <a:xfrm>
            <a:off x="0" y="6610350"/>
            <a:ext cx="9144000" cy="247650"/>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2292" name="Title Placeholder 13"/>
          <p:cNvSpPr>
            <a:spLocks noGrp="1"/>
          </p:cNvSpPr>
          <p:nvPr>
            <p:ph type="title"/>
          </p:nvPr>
        </p:nvSpPr>
        <p:spPr bwMode="auto">
          <a:xfrm>
            <a:off x="157163" y="0"/>
            <a:ext cx="56848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Title = Arial bold 26pt</a:t>
            </a:r>
          </a:p>
        </p:txBody>
      </p:sp>
      <p:sp>
        <p:nvSpPr>
          <p:cNvPr id="12293" name="Text Placeholder 14"/>
          <p:cNvSpPr>
            <a:spLocks noGrp="1"/>
          </p:cNvSpPr>
          <p:nvPr>
            <p:ph type="body" idx="1"/>
          </p:nvPr>
        </p:nvSpPr>
        <p:spPr bwMode="auto">
          <a:xfrm>
            <a:off x="457200" y="1590675"/>
            <a:ext cx="82296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Arial 24pt</a:t>
            </a:r>
          </a:p>
          <a:p>
            <a:pPr lvl="1"/>
            <a:r>
              <a:rPr lang="en-US" altLang="en-US" smtClean="0"/>
              <a:t>Arial 20pt</a:t>
            </a:r>
          </a:p>
          <a:p>
            <a:pPr lvl="2"/>
            <a:r>
              <a:rPr lang="en-US" altLang="en-US" smtClean="0"/>
              <a:t>Arial 18pt</a:t>
            </a:r>
          </a:p>
          <a:p>
            <a:pPr lvl="3"/>
            <a:r>
              <a:rPr lang="en-US" altLang="en-US" smtClean="0"/>
              <a:t>Arial 18pt</a:t>
            </a:r>
          </a:p>
          <a:p>
            <a:pPr lvl="4"/>
            <a:r>
              <a:rPr lang="en-US" altLang="en-US" smtClean="0"/>
              <a:t>Arial 18pt</a:t>
            </a:r>
          </a:p>
        </p:txBody>
      </p:sp>
      <p:sp>
        <p:nvSpPr>
          <p:cNvPr id="17" name="Text Placeholder 9"/>
          <p:cNvSpPr txBox="1">
            <a:spLocks/>
          </p:cNvSpPr>
          <p:nvPr/>
        </p:nvSpPr>
        <p:spPr>
          <a:xfrm>
            <a:off x="63500"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eaLnBrk="1" fontAlgn="auto" hangingPunct="1">
              <a:spcBef>
                <a:spcPct val="20000"/>
              </a:spcBef>
              <a:spcAft>
                <a:spcPts val="0"/>
              </a:spcAft>
              <a:buFont typeface="Arial"/>
              <a:buNone/>
              <a:defRPr/>
            </a:pPr>
            <a:r>
              <a:rPr lang="en-US" b="0" dirty="0" smtClean="0">
                <a:latin typeface="HelveticaNeueLT Std Med"/>
                <a:ea typeface="ＭＳ Ｐゴシック" pitchFamily="-107" charset="-128"/>
                <a:cs typeface="HelveticaNeueLT Std Med"/>
              </a:rPr>
              <a:t>    BUILDING ENERGY CODES </a:t>
            </a:r>
            <a:r>
              <a:rPr lang="en-US" b="0" dirty="0" smtClean="0">
                <a:solidFill>
                  <a:schemeClr val="accent2"/>
                </a:solidFill>
                <a:latin typeface="HelveticaNeueLT Std Med"/>
                <a:ea typeface="ＭＳ Ｐゴシック" pitchFamily="-107" charset="-128"/>
                <a:cs typeface="HelveticaNeueLT Std Med"/>
              </a:rPr>
              <a:t>UNIVERSITY</a:t>
            </a:r>
            <a:endParaRPr lang="en-US" b="0" dirty="0">
              <a:solidFill>
                <a:schemeClr val="accent2"/>
              </a:solidFill>
              <a:latin typeface="HelveticaNeueLT Std Med"/>
              <a:ea typeface="+mn-ea"/>
              <a:cs typeface="HelveticaNeueLT Std Med"/>
            </a:endParaRPr>
          </a:p>
        </p:txBody>
      </p:sp>
      <p:sp>
        <p:nvSpPr>
          <p:cNvPr id="23" name="Rectangle 22"/>
          <p:cNvSpPr/>
          <p:nvPr/>
        </p:nvSpPr>
        <p:spPr>
          <a:xfrm flipH="1" flipV="1">
            <a:off x="0" y="920750"/>
            <a:ext cx="4572000" cy="555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flipH="1" flipV="1">
            <a:off x="4572000" y="920750"/>
            <a:ext cx="1262063" cy="555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5" name="Rectangle 24"/>
          <p:cNvSpPr/>
          <p:nvPr/>
        </p:nvSpPr>
        <p:spPr>
          <a:xfrm flipH="1" flipV="1">
            <a:off x="5834063" y="920750"/>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eaLnBrk="1" fontAlgn="auto" hangingPunct="1">
              <a:spcBef>
                <a:spcPct val="20000"/>
              </a:spcBef>
              <a:spcAft>
                <a:spcPts val="0"/>
              </a:spcAft>
              <a:buFont typeface="Arial"/>
              <a:buNone/>
              <a:defRPr/>
            </a:pPr>
            <a:r>
              <a:rPr lang="en-US" b="0" dirty="0" smtClean="0">
                <a:ea typeface="+mn-ea"/>
              </a:rPr>
              <a:t>www.energycodes.gov/training</a:t>
            </a:r>
            <a:endParaRPr lang="en-US" b="0" dirty="0">
              <a:ea typeface="+mn-ea"/>
            </a:endParaRPr>
          </a:p>
        </p:txBody>
      </p:sp>
      <p:pic>
        <p:nvPicPr>
          <p:cNvPr id="12299" name="Picture 18" descr="doe_logo_ppt.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8485188" y="6361113"/>
            <a:ext cx="647700" cy="160337"/>
          </a:xfrm>
          <a:prstGeom prst="rect">
            <a:avLst/>
          </a:prstGeom>
        </p:spPr>
        <p:txBody>
          <a:bodyPr/>
          <a:lstStyle>
            <a:lvl1pPr algn="ctr" defTabSz="457200" eaLnBrk="0" hangingPunct="0">
              <a:defRPr sz="1400" b="1">
                <a:solidFill>
                  <a:schemeClr val="tx1"/>
                </a:solidFill>
                <a:latin typeface="Arial" panose="020B0604020202020204" pitchFamily="34" charset="0"/>
                <a:ea typeface="ＭＳ Ｐゴシック" panose="020B0600070205080204" pitchFamily="34" charset="-128"/>
              </a:defRPr>
            </a:lvl1pPr>
            <a:lvl2pPr marL="742950" indent="-285750" algn="ctr" defTabSz="457200" eaLnBrk="0" hangingPunct="0">
              <a:defRPr sz="1400" b="1">
                <a:solidFill>
                  <a:schemeClr val="tx1"/>
                </a:solidFill>
                <a:latin typeface="Arial" panose="020B0604020202020204" pitchFamily="34" charset="0"/>
                <a:ea typeface="ＭＳ Ｐゴシック" panose="020B0600070205080204" pitchFamily="34" charset="-128"/>
              </a:defRPr>
            </a:lvl2pPr>
            <a:lvl3pPr marL="11430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3pPr>
            <a:lvl4pPr marL="16002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4pPr>
            <a:lvl5pPr marL="20574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20000"/>
              </a:spcBef>
              <a:buFont typeface="Arial" panose="020B0604020202020204" pitchFamily="34" charset="0"/>
              <a:buNone/>
              <a:defRPr/>
            </a:pPr>
            <a:fld id="{16B7A6A5-0B9F-4EA9-969B-92D0D5CA5D86}" type="slidenum">
              <a:rPr lang="en-US" altLang="en-US" sz="1000" b="0" smtClean="0">
                <a:solidFill>
                  <a:schemeClr val="tx2"/>
                </a:solidFill>
                <a:latin typeface="Arial Narrow" panose="020B0606020202030204" pitchFamily="34" charset="0"/>
              </a:rPr>
              <a:pPr algn="r" eaLnBrk="1" hangingPunct="1">
                <a:spcBef>
                  <a:spcPct val="20000"/>
                </a:spcBef>
                <a:buFont typeface="Arial" panose="020B0604020202020204" pitchFamily="34" charset="0"/>
                <a:buNone/>
                <a:defRPr/>
              </a:pPr>
              <a:t>‹#›</a:t>
            </a:fld>
            <a:endParaRPr lang="en-US" altLang="en-US" sz="1000" b="0" smtClean="0">
              <a:solidFill>
                <a:schemeClr val="tx2"/>
              </a:solidFill>
              <a:latin typeface="Arial Narrow" panose="020B0606020202030204" pitchFamily="34" charset="0"/>
            </a:endParaRPr>
          </a:p>
        </p:txBody>
      </p:sp>
      <p:pic>
        <p:nvPicPr>
          <p:cNvPr id="12301" name="Picture 8" descr="webcastTemplate_ver2_darktest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202586"/>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Lst>
  <p:hf hdr="0" ftr="0" dt="0"/>
  <p:txStyles>
    <p:titleStyle>
      <a:lvl1pPr algn="l" defTabSz="457200" rtl="0" eaLnBrk="1" fontAlgn="base" hangingPunct="1">
        <a:lnSpc>
          <a:spcPts val="2800"/>
        </a:lnSpc>
        <a:spcBef>
          <a:spcPct val="0"/>
        </a:spcBef>
        <a:spcAft>
          <a:spcPct val="0"/>
        </a:spcAft>
        <a:defRPr sz="2600" kern="1200">
          <a:solidFill>
            <a:srgbClr val="FFFFFF"/>
          </a:solidFill>
          <a:latin typeface="+mj-lt"/>
          <a:ea typeface="+mj-ea"/>
          <a:cs typeface="+mj-cs"/>
        </a:defRPr>
      </a:lvl1pPr>
      <a:lvl2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2pPr>
      <a:lvl3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3pPr>
      <a:lvl4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4pPr>
      <a:lvl5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5pPr>
      <a:lvl6pPr marL="4572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6pPr>
      <a:lvl7pPr marL="9144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7pPr>
      <a:lvl8pPr marL="13716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8pPr>
      <a:lvl9pPr marL="18288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7AC143"/>
              </a:solidFill>
            </a:endParaRPr>
          </a:p>
        </p:txBody>
      </p:sp>
      <p:sp>
        <p:nvSpPr>
          <p:cNvPr id="16" name="Rectangle 15"/>
          <p:cNvSpPr/>
          <p:nvPr/>
        </p:nvSpPr>
        <p:spPr>
          <a:xfrm>
            <a:off x="0" y="6610350"/>
            <a:ext cx="9144000" cy="247650"/>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316" name="Title Placeholder 13"/>
          <p:cNvSpPr>
            <a:spLocks noGrp="1"/>
          </p:cNvSpPr>
          <p:nvPr>
            <p:ph type="title"/>
          </p:nvPr>
        </p:nvSpPr>
        <p:spPr bwMode="auto">
          <a:xfrm>
            <a:off x="157163" y="0"/>
            <a:ext cx="56848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Title = Arial bold 26pt</a:t>
            </a:r>
          </a:p>
        </p:txBody>
      </p:sp>
      <p:sp>
        <p:nvSpPr>
          <p:cNvPr id="13317" name="Text Placeholder 14"/>
          <p:cNvSpPr>
            <a:spLocks noGrp="1"/>
          </p:cNvSpPr>
          <p:nvPr>
            <p:ph type="body" idx="1"/>
          </p:nvPr>
        </p:nvSpPr>
        <p:spPr bwMode="auto">
          <a:xfrm>
            <a:off x="457200" y="1590675"/>
            <a:ext cx="82296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Arial 24pt</a:t>
            </a:r>
          </a:p>
          <a:p>
            <a:pPr lvl="1"/>
            <a:r>
              <a:rPr lang="en-US" altLang="en-US" smtClean="0"/>
              <a:t>Arial 20pt</a:t>
            </a:r>
          </a:p>
          <a:p>
            <a:pPr lvl="2"/>
            <a:r>
              <a:rPr lang="en-US" altLang="en-US" smtClean="0"/>
              <a:t>Arial 18pt</a:t>
            </a:r>
          </a:p>
          <a:p>
            <a:pPr lvl="3"/>
            <a:r>
              <a:rPr lang="en-US" altLang="en-US" smtClean="0"/>
              <a:t>Arial 18pt</a:t>
            </a:r>
          </a:p>
          <a:p>
            <a:pPr lvl="4"/>
            <a:r>
              <a:rPr lang="en-US" altLang="en-US" smtClean="0"/>
              <a:t>Arial 18pt</a:t>
            </a:r>
          </a:p>
        </p:txBody>
      </p:sp>
      <p:sp>
        <p:nvSpPr>
          <p:cNvPr id="17" name="Text Placeholder 9"/>
          <p:cNvSpPr txBox="1">
            <a:spLocks/>
          </p:cNvSpPr>
          <p:nvPr/>
        </p:nvSpPr>
        <p:spPr>
          <a:xfrm>
            <a:off x="63500"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eaLnBrk="1" fontAlgn="auto" hangingPunct="1">
              <a:spcBef>
                <a:spcPct val="20000"/>
              </a:spcBef>
              <a:spcAft>
                <a:spcPts val="0"/>
              </a:spcAft>
              <a:buFont typeface="Arial"/>
              <a:buNone/>
              <a:defRPr/>
            </a:pPr>
            <a:r>
              <a:rPr lang="en-US" b="0" dirty="0" smtClean="0">
                <a:latin typeface="HelveticaNeueLT Std Med"/>
                <a:ea typeface="ＭＳ Ｐゴシック" pitchFamily="-107" charset="-128"/>
                <a:cs typeface="HelveticaNeueLT Std Med"/>
              </a:rPr>
              <a:t>    BUILDING ENERGY CODES </a:t>
            </a:r>
            <a:r>
              <a:rPr lang="en-US" b="0" dirty="0" smtClean="0">
                <a:solidFill>
                  <a:schemeClr val="accent2"/>
                </a:solidFill>
                <a:latin typeface="HelveticaNeueLT Std Med"/>
                <a:ea typeface="ＭＳ Ｐゴシック" pitchFamily="-107" charset="-128"/>
                <a:cs typeface="HelveticaNeueLT Std Med"/>
              </a:rPr>
              <a:t>UNIVERSITY</a:t>
            </a:r>
            <a:endParaRPr lang="en-US" b="0" dirty="0">
              <a:solidFill>
                <a:schemeClr val="accent2"/>
              </a:solidFill>
              <a:latin typeface="HelveticaNeueLT Std Med"/>
              <a:ea typeface="+mn-ea"/>
              <a:cs typeface="HelveticaNeueLT Std Med"/>
            </a:endParaRPr>
          </a:p>
        </p:txBody>
      </p:sp>
      <p:sp>
        <p:nvSpPr>
          <p:cNvPr id="23" name="Rectangle 22"/>
          <p:cNvSpPr/>
          <p:nvPr/>
        </p:nvSpPr>
        <p:spPr>
          <a:xfrm flipH="1" flipV="1">
            <a:off x="0" y="920750"/>
            <a:ext cx="4572000" cy="555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flipH="1" flipV="1">
            <a:off x="4572000" y="920750"/>
            <a:ext cx="1262063" cy="555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5" name="Rectangle 24"/>
          <p:cNvSpPr/>
          <p:nvPr/>
        </p:nvSpPr>
        <p:spPr>
          <a:xfrm flipH="1" flipV="1">
            <a:off x="5834063" y="920750"/>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eaLnBrk="1" fontAlgn="auto" hangingPunct="1">
              <a:spcBef>
                <a:spcPct val="20000"/>
              </a:spcBef>
              <a:spcAft>
                <a:spcPts val="0"/>
              </a:spcAft>
              <a:buFont typeface="Arial"/>
              <a:buNone/>
              <a:defRPr/>
            </a:pPr>
            <a:r>
              <a:rPr lang="en-US" b="0" dirty="0" smtClean="0">
                <a:ea typeface="+mn-ea"/>
              </a:rPr>
              <a:t>www.energycodes.gov/training</a:t>
            </a:r>
            <a:endParaRPr lang="en-US" b="0" dirty="0">
              <a:ea typeface="+mn-ea"/>
            </a:endParaRPr>
          </a:p>
        </p:txBody>
      </p:sp>
      <p:pic>
        <p:nvPicPr>
          <p:cNvPr id="13323" name="Picture 18" descr="doe_logo_ppt.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8485188" y="6361113"/>
            <a:ext cx="647700" cy="160337"/>
          </a:xfrm>
          <a:prstGeom prst="rect">
            <a:avLst/>
          </a:prstGeom>
        </p:spPr>
        <p:txBody>
          <a:bodyPr/>
          <a:lstStyle>
            <a:lvl1pPr algn="ctr" defTabSz="457200" eaLnBrk="0" hangingPunct="0">
              <a:defRPr sz="1400" b="1">
                <a:solidFill>
                  <a:schemeClr val="tx1"/>
                </a:solidFill>
                <a:latin typeface="Arial" panose="020B0604020202020204" pitchFamily="34" charset="0"/>
                <a:ea typeface="ＭＳ Ｐゴシック" panose="020B0600070205080204" pitchFamily="34" charset="-128"/>
              </a:defRPr>
            </a:lvl1pPr>
            <a:lvl2pPr marL="742950" indent="-285750" algn="ctr" defTabSz="457200" eaLnBrk="0" hangingPunct="0">
              <a:defRPr sz="1400" b="1">
                <a:solidFill>
                  <a:schemeClr val="tx1"/>
                </a:solidFill>
                <a:latin typeface="Arial" panose="020B0604020202020204" pitchFamily="34" charset="0"/>
                <a:ea typeface="ＭＳ Ｐゴシック" panose="020B0600070205080204" pitchFamily="34" charset="-128"/>
              </a:defRPr>
            </a:lvl2pPr>
            <a:lvl3pPr marL="11430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3pPr>
            <a:lvl4pPr marL="16002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4pPr>
            <a:lvl5pPr marL="20574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20000"/>
              </a:spcBef>
              <a:buFont typeface="Arial" panose="020B0604020202020204" pitchFamily="34" charset="0"/>
              <a:buNone/>
              <a:defRPr/>
            </a:pPr>
            <a:fld id="{FB7E1650-4DBB-4787-9E27-A9BDFF5754DF}" type="slidenum">
              <a:rPr lang="en-US" altLang="en-US" sz="1000" b="0" smtClean="0">
                <a:solidFill>
                  <a:schemeClr val="tx2"/>
                </a:solidFill>
                <a:latin typeface="Arial Narrow" panose="020B0606020202030204" pitchFamily="34" charset="0"/>
              </a:rPr>
              <a:pPr algn="r" eaLnBrk="1" hangingPunct="1">
                <a:spcBef>
                  <a:spcPct val="20000"/>
                </a:spcBef>
                <a:buFont typeface="Arial" panose="020B0604020202020204" pitchFamily="34" charset="0"/>
                <a:buNone/>
                <a:defRPr/>
              </a:pPr>
              <a:t>‹#›</a:t>
            </a:fld>
            <a:endParaRPr lang="en-US" altLang="en-US" sz="1000" b="0" smtClean="0">
              <a:solidFill>
                <a:schemeClr val="tx2"/>
              </a:solidFill>
              <a:latin typeface="Arial Narrow" panose="020B0606020202030204" pitchFamily="34" charset="0"/>
            </a:endParaRPr>
          </a:p>
        </p:txBody>
      </p:sp>
      <p:pic>
        <p:nvPicPr>
          <p:cNvPr id="13325" name="Picture 8" descr="webcastTemplate_ver2_darktest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6590026"/>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Lst>
  <p:hf hdr="0" ftr="0" dt="0"/>
  <p:txStyles>
    <p:titleStyle>
      <a:lvl1pPr algn="l" defTabSz="457200" rtl="0" eaLnBrk="1" fontAlgn="base" hangingPunct="1">
        <a:lnSpc>
          <a:spcPts val="2800"/>
        </a:lnSpc>
        <a:spcBef>
          <a:spcPct val="0"/>
        </a:spcBef>
        <a:spcAft>
          <a:spcPct val="0"/>
        </a:spcAft>
        <a:defRPr sz="2600" kern="1200">
          <a:solidFill>
            <a:srgbClr val="FFFFFF"/>
          </a:solidFill>
          <a:latin typeface="+mj-lt"/>
          <a:ea typeface="+mj-ea"/>
          <a:cs typeface="+mj-cs"/>
        </a:defRPr>
      </a:lvl1pPr>
      <a:lvl2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2pPr>
      <a:lvl3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3pPr>
      <a:lvl4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4pPr>
      <a:lvl5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5pPr>
      <a:lvl6pPr marL="4572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6pPr>
      <a:lvl7pPr marL="9144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7pPr>
      <a:lvl8pPr marL="13716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8pPr>
      <a:lvl9pPr marL="18288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7AC143"/>
              </a:solidFill>
            </a:endParaRPr>
          </a:p>
        </p:txBody>
      </p:sp>
      <p:sp>
        <p:nvSpPr>
          <p:cNvPr id="16" name="Rectangle 15"/>
          <p:cNvSpPr/>
          <p:nvPr/>
        </p:nvSpPr>
        <p:spPr>
          <a:xfrm>
            <a:off x="0" y="6610350"/>
            <a:ext cx="9144000" cy="247650"/>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4340" name="Title Placeholder 13"/>
          <p:cNvSpPr>
            <a:spLocks noGrp="1"/>
          </p:cNvSpPr>
          <p:nvPr>
            <p:ph type="title"/>
          </p:nvPr>
        </p:nvSpPr>
        <p:spPr bwMode="auto">
          <a:xfrm>
            <a:off x="157163" y="0"/>
            <a:ext cx="56848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Title = Arial bold 26pt</a:t>
            </a:r>
          </a:p>
        </p:txBody>
      </p:sp>
      <p:sp>
        <p:nvSpPr>
          <p:cNvPr id="14341" name="Text Placeholder 14"/>
          <p:cNvSpPr>
            <a:spLocks noGrp="1"/>
          </p:cNvSpPr>
          <p:nvPr>
            <p:ph type="body" idx="1"/>
          </p:nvPr>
        </p:nvSpPr>
        <p:spPr bwMode="auto">
          <a:xfrm>
            <a:off x="457200" y="1590675"/>
            <a:ext cx="82296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Arial 24pt</a:t>
            </a:r>
          </a:p>
          <a:p>
            <a:pPr lvl="1"/>
            <a:r>
              <a:rPr lang="en-US" altLang="en-US" smtClean="0"/>
              <a:t>Arial 20pt</a:t>
            </a:r>
          </a:p>
          <a:p>
            <a:pPr lvl="2"/>
            <a:r>
              <a:rPr lang="en-US" altLang="en-US" smtClean="0"/>
              <a:t>Arial 18pt</a:t>
            </a:r>
          </a:p>
          <a:p>
            <a:pPr lvl="3"/>
            <a:r>
              <a:rPr lang="en-US" altLang="en-US" smtClean="0"/>
              <a:t>Arial 18pt</a:t>
            </a:r>
          </a:p>
          <a:p>
            <a:pPr lvl="4"/>
            <a:r>
              <a:rPr lang="en-US" altLang="en-US" smtClean="0"/>
              <a:t>Arial 18pt</a:t>
            </a:r>
          </a:p>
        </p:txBody>
      </p:sp>
      <p:sp>
        <p:nvSpPr>
          <p:cNvPr id="17" name="Text Placeholder 9"/>
          <p:cNvSpPr txBox="1">
            <a:spLocks/>
          </p:cNvSpPr>
          <p:nvPr/>
        </p:nvSpPr>
        <p:spPr>
          <a:xfrm>
            <a:off x="63500"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eaLnBrk="1" fontAlgn="auto" hangingPunct="1">
              <a:spcBef>
                <a:spcPct val="20000"/>
              </a:spcBef>
              <a:spcAft>
                <a:spcPts val="0"/>
              </a:spcAft>
              <a:buFont typeface="Arial"/>
              <a:buNone/>
              <a:defRPr/>
            </a:pPr>
            <a:r>
              <a:rPr lang="en-US" b="0" dirty="0" smtClean="0">
                <a:latin typeface="HelveticaNeueLT Std Med"/>
                <a:ea typeface="ＭＳ Ｐゴシック" pitchFamily="-107" charset="-128"/>
                <a:cs typeface="HelveticaNeueLT Std Med"/>
              </a:rPr>
              <a:t>    BUILDING ENERGY CODES </a:t>
            </a:r>
            <a:r>
              <a:rPr lang="en-US" b="0" dirty="0" smtClean="0">
                <a:solidFill>
                  <a:schemeClr val="accent2"/>
                </a:solidFill>
                <a:latin typeface="HelveticaNeueLT Std Med"/>
                <a:ea typeface="ＭＳ Ｐゴシック" pitchFamily="-107" charset="-128"/>
                <a:cs typeface="HelveticaNeueLT Std Med"/>
              </a:rPr>
              <a:t>UNIVERSITY</a:t>
            </a:r>
            <a:endParaRPr lang="en-US" b="0" dirty="0">
              <a:solidFill>
                <a:schemeClr val="accent2"/>
              </a:solidFill>
              <a:latin typeface="HelveticaNeueLT Std Med"/>
              <a:ea typeface="+mn-ea"/>
              <a:cs typeface="HelveticaNeueLT Std Med"/>
            </a:endParaRPr>
          </a:p>
        </p:txBody>
      </p:sp>
      <p:sp>
        <p:nvSpPr>
          <p:cNvPr id="23" name="Rectangle 22"/>
          <p:cNvSpPr/>
          <p:nvPr/>
        </p:nvSpPr>
        <p:spPr>
          <a:xfrm flipH="1" flipV="1">
            <a:off x="0" y="920750"/>
            <a:ext cx="4572000" cy="555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flipH="1" flipV="1">
            <a:off x="4572000" y="920750"/>
            <a:ext cx="1262063" cy="555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5" name="Rectangle 24"/>
          <p:cNvSpPr/>
          <p:nvPr/>
        </p:nvSpPr>
        <p:spPr>
          <a:xfrm flipH="1" flipV="1">
            <a:off x="5834063" y="920750"/>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eaLnBrk="1" fontAlgn="auto" hangingPunct="1">
              <a:spcBef>
                <a:spcPct val="20000"/>
              </a:spcBef>
              <a:spcAft>
                <a:spcPts val="0"/>
              </a:spcAft>
              <a:buFont typeface="Arial"/>
              <a:buNone/>
              <a:defRPr/>
            </a:pPr>
            <a:r>
              <a:rPr lang="en-US" b="0" dirty="0" smtClean="0">
                <a:ea typeface="+mn-ea"/>
              </a:rPr>
              <a:t>www.energycodes.gov/training</a:t>
            </a:r>
            <a:endParaRPr lang="en-US" b="0" dirty="0">
              <a:ea typeface="+mn-ea"/>
            </a:endParaRPr>
          </a:p>
        </p:txBody>
      </p:sp>
      <p:pic>
        <p:nvPicPr>
          <p:cNvPr id="14347" name="Picture 18" descr="doe_logo_ppt.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8485188" y="6361113"/>
            <a:ext cx="647700" cy="160337"/>
          </a:xfrm>
          <a:prstGeom prst="rect">
            <a:avLst/>
          </a:prstGeom>
        </p:spPr>
        <p:txBody>
          <a:bodyPr/>
          <a:lstStyle>
            <a:lvl1pPr algn="ctr" defTabSz="457200" eaLnBrk="0" hangingPunct="0">
              <a:defRPr sz="1400" b="1">
                <a:solidFill>
                  <a:schemeClr val="tx1"/>
                </a:solidFill>
                <a:latin typeface="Arial" panose="020B0604020202020204" pitchFamily="34" charset="0"/>
                <a:ea typeface="ＭＳ Ｐゴシック" panose="020B0600070205080204" pitchFamily="34" charset="-128"/>
              </a:defRPr>
            </a:lvl1pPr>
            <a:lvl2pPr marL="742950" indent="-285750" algn="ctr" defTabSz="457200" eaLnBrk="0" hangingPunct="0">
              <a:defRPr sz="1400" b="1">
                <a:solidFill>
                  <a:schemeClr val="tx1"/>
                </a:solidFill>
                <a:latin typeface="Arial" panose="020B0604020202020204" pitchFamily="34" charset="0"/>
                <a:ea typeface="ＭＳ Ｐゴシック" panose="020B0600070205080204" pitchFamily="34" charset="-128"/>
              </a:defRPr>
            </a:lvl2pPr>
            <a:lvl3pPr marL="11430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3pPr>
            <a:lvl4pPr marL="16002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4pPr>
            <a:lvl5pPr marL="20574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20000"/>
              </a:spcBef>
              <a:buFont typeface="Arial" panose="020B0604020202020204" pitchFamily="34" charset="0"/>
              <a:buNone/>
              <a:defRPr/>
            </a:pPr>
            <a:fld id="{540A507C-519C-44C1-9047-C720557DC028}" type="slidenum">
              <a:rPr lang="en-US" altLang="en-US" sz="1000" b="0" smtClean="0">
                <a:solidFill>
                  <a:schemeClr val="tx2"/>
                </a:solidFill>
                <a:latin typeface="Arial Narrow" panose="020B0606020202030204" pitchFamily="34" charset="0"/>
              </a:rPr>
              <a:pPr algn="r" eaLnBrk="1" hangingPunct="1">
                <a:spcBef>
                  <a:spcPct val="20000"/>
                </a:spcBef>
                <a:buFont typeface="Arial" panose="020B0604020202020204" pitchFamily="34" charset="0"/>
                <a:buNone/>
                <a:defRPr/>
              </a:pPr>
              <a:t>‹#›</a:t>
            </a:fld>
            <a:endParaRPr lang="en-US" altLang="en-US" sz="1000" b="0" smtClean="0">
              <a:solidFill>
                <a:schemeClr val="tx2"/>
              </a:solidFill>
              <a:latin typeface="Arial Narrow" panose="020B0606020202030204" pitchFamily="34" charset="0"/>
            </a:endParaRPr>
          </a:p>
        </p:txBody>
      </p:sp>
      <p:pic>
        <p:nvPicPr>
          <p:cNvPr id="14349" name="Picture 8" descr="webcastTemplate_ver2_darktest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911669"/>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Lst>
  <p:hf hdr="0" ftr="0" dt="0"/>
  <p:txStyles>
    <p:titleStyle>
      <a:lvl1pPr algn="l" defTabSz="457200" rtl="0" eaLnBrk="1" fontAlgn="base" hangingPunct="1">
        <a:lnSpc>
          <a:spcPts val="2800"/>
        </a:lnSpc>
        <a:spcBef>
          <a:spcPct val="0"/>
        </a:spcBef>
        <a:spcAft>
          <a:spcPct val="0"/>
        </a:spcAft>
        <a:defRPr sz="2600" kern="1200">
          <a:solidFill>
            <a:srgbClr val="FFFFFF"/>
          </a:solidFill>
          <a:latin typeface="+mj-lt"/>
          <a:ea typeface="+mj-ea"/>
          <a:cs typeface="+mj-cs"/>
        </a:defRPr>
      </a:lvl1pPr>
      <a:lvl2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2pPr>
      <a:lvl3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3pPr>
      <a:lvl4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4pPr>
      <a:lvl5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5pPr>
      <a:lvl6pPr marL="4572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6pPr>
      <a:lvl7pPr marL="9144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7pPr>
      <a:lvl8pPr marL="13716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8pPr>
      <a:lvl9pPr marL="18288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7543800" cy="6858000"/>
          </a:xfrm>
          <a:prstGeom prst="rect">
            <a:avLst/>
          </a:prstGeom>
          <a:solidFill>
            <a:srgbClr val="86867E">
              <a:alpha val="76863"/>
            </a:srgbClr>
          </a:solidFill>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spcCol="0" rtlCol="0" anchor="ctr"/>
          <a:lstStyle/>
          <a:p>
            <a:pPr algn="ctr"/>
            <a:endParaRPr lang="en-US">
              <a:solidFill>
                <a:prstClr val="white"/>
              </a:solidFill>
            </a:endParaRPr>
          </a:p>
        </p:txBody>
      </p:sp>
      <p:sp>
        <p:nvSpPr>
          <p:cNvPr id="8" name="Rectangle 7"/>
          <p:cNvSpPr/>
          <p:nvPr/>
        </p:nvSpPr>
        <p:spPr>
          <a:xfrm>
            <a:off x="7543800" y="0"/>
            <a:ext cx="1600200" cy="6858000"/>
          </a:xfrm>
          <a:prstGeom prst="rect">
            <a:avLst/>
          </a:prstGeom>
          <a:solidFill>
            <a:schemeClr val="tx2">
              <a:alpha val="87000"/>
            </a:schemeClr>
          </a:solidFill>
          <a:effectLst>
            <a:outerShdw blurRad="3175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spcCol="0" rtlCol="0" anchor="ctr"/>
          <a:lstStyle/>
          <a:p>
            <a:pPr algn="ctr"/>
            <a:endParaRPr lang="en-US">
              <a:solidFill>
                <a:prstClr val="white"/>
              </a:solidFill>
            </a:endParaRPr>
          </a:p>
        </p:txBody>
      </p:sp>
      <p:sp>
        <p:nvSpPr>
          <p:cNvPr id="2" name="Title Placeholder 1"/>
          <p:cNvSpPr>
            <a:spLocks noGrp="1"/>
          </p:cNvSpPr>
          <p:nvPr>
            <p:ph type="title"/>
          </p:nvPr>
        </p:nvSpPr>
        <p:spPr>
          <a:xfrm>
            <a:off x="76200" y="0"/>
            <a:ext cx="7391400" cy="1104900"/>
          </a:xfrm>
          <a:prstGeom prst="rect">
            <a:avLst/>
          </a:prstGeom>
        </p:spPr>
        <p:txBody>
          <a:bodyPr vert="horz" lIns="91407" tIns="45704" rIns="91407" bIns="45704"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200" y="1219200"/>
            <a:ext cx="7391400" cy="5105400"/>
          </a:xfrm>
          <a:prstGeom prst="rect">
            <a:avLst/>
          </a:prstGeom>
        </p:spPr>
        <p:txBody>
          <a:bodyPr vert="horz" lIns="91407" tIns="45704" rIns="91407" bIns="4570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Chameleon Logo"/>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524752" y="228600"/>
            <a:ext cx="1560195" cy="655544"/>
          </a:xfrm>
          <a:prstGeom prst="rect">
            <a:avLst/>
          </a:prstGeom>
          <a:noFill/>
          <a:ln>
            <a:noFill/>
          </a:ln>
        </p:spPr>
      </p:pic>
    </p:spTree>
    <p:extLst>
      <p:ext uri="{BB962C8B-B14F-4D97-AF65-F5344CB8AC3E}">
        <p14:creationId xmlns:p14="http://schemas.microsoft.com/office/powerpoint/2010/main" val="218497387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timing>
    <p:tnLst>
      <p:par>
        <p:cTn id="1" dur="indefinite" restart="never" nodeType="tmRoot"/>
      </p:par>
    </p:tnLst>
  </p:timing>
  <p:txStyles>
    <p:titleStyle>
      <a:lvl1pPr algn="ctr" defTabSz="914079" rtl="0" eaLnBrk="1" latinLnBrk="0" hangingPunct="1">
        <a:spcBef>
          <a:spcPct val="0"/>
        </a:spcBef>
        <a:buNone/>
        <a:defRPr sz="4400" kern="1200">
          <a:solidFill>
            <a:schemeClr val="tx1"/>
          </a:solidFill>
          <a:latin typeface="Estrangelo Edessa" pitchFamily="66" charset="0"/>
          <a:ea typeface="+mj-ea"/>
          <a:cs typeface="Estrangelo Edessa" pitchFamily="66" charset="0"/>
        </a:defRPr>
      </a:lvl1pPr>
    </p:titleStyle>
    <p:bodyStyle>
      <a:lvl1pPr marL="342780" indent="-342780" algn="l" defTabSz="914079" rtl="0" eaLnBrk="1" latinLnBrk="0" hangingPunct="1">
        <a:spcBef>
          <a:spcPct val="20000"/>
        </a:spcBef>
        <a:buClr>
          <a:srgbClr val="262626"/>
        </a:buClr>
        <a:buFont typeface="Wingdings" pitchFamily="2" charset="2"/>
        <a:buChar char="§"/>
        <a:defRPr sz="3200" kern="1200">
          <a:solidFill>
            <a:schemeClr val="tx1"/>
          </a:solidFill>
          <a:latin typeface="Estrangelo Edessa" pitchFamily="66" charset="0"/>
          <a:ea typeface="+mn-ea"/>
          <a:cs typeface="Estrangelo Edessa" pitchFamily="66" charset="0"/>
        </a:defRPr>
      </a:lvl1pPr>
      <a:lvl2pPr marL="742689" indent="-285650" algn="l" defTabSz="914079" rtl="0" eaLnBrk="1" latinLnBrk="0" hangingPunct="1">
        <a:spcBef>
          <a:spcPct val="20000"/>
        </a:spcBef>
        <a:buClr>
          <a:srgbClr val="262626"/>
        </a:buClr>
        <a:buFont typeface="Wingdings" pitchFamily="2" charset="2"/>
        <a:buChar char="§"/>
        <a:defRPr sz="2800" kern="1200">
          <a:solidFill>
            <a:schemeClr val="tx1"/>
          </a:solidFill>
          <a:latin typeface="Estrangelo Edessa" pitchFamily="66" charset="0"/>
          <a:ea typeface="+mn-ea"/>
          <a:cs typeface="Estrangelo Edessa" pitchFamily="66" charset="0"/>
        </a:defRPr>
      </a:lvl2pPr>
      <a:lvl3pPr marL="1142599" indent="-228519" algn="l" defTabSz="914079" rtl="0" eaLnBrk="1" latinLnBrk="0" hangingPunct="1">
        <a:spcBef>
          <a:spcPct val="20000"/>
        </a:spcBef>
        <a:buClr>
          <a:srgbClr val="262626"/>
        </a:buClr>
        <a:buFont typeface="Wingdings" pitchFamily="2" charset="2"/>
        <a:buChar char="§"/>
        <a:defRPr sz="2400" kern="1200">
          <a:solidFill>
            <a:schemeClr val="tx1"/>
          </a:solidFill>
          <a:latin typeface="Estrangelo Edessa" pitchFamily="66" charset="0"/>
          <a:ea typeface="+mn-ea"/>
          <a:cs typeface="Estrangelo Edessa" pitchFamily="66" charset="0"/>
        </a:defRPr>
      </a:lvl3pPr>
      <a:lvl4pPr marL="1599638" indent="-228519" algn="l" defTabSz="914079" rtl="0" eaLnBrk="1" latinLnBrk="0" hangingPunct="1">
        <a:spcBef>
          <a:spcPct val="20000"/>
        </a:spcBef>
        <a:buClr>
          <a:srgbClr val="262626"/>
        </a:buClr>
        <a:buFont typeface="Wingdings" pitchFamily="2" charset="2"/>
        <a:buChar char="§"/>
        <a:defRPr sz="2000" kern="1200">
          <a:solidFill>
            <a:schemeClr val="tx1"/>
          </a:solidFill>
          <a:latin typeface="Estrangelo Edessa" pitchFamily="66" charset="0"/>
          <a:ea typeface="+mn-ea"/>
          <a:cs typeface="Estrangelo Edessa" pitchFamily="66" charset="0"/>
        </a:defRPr>
      </a:lvl4pPr>
      <a:lvl5pPr marL="2056678" indent="-228519" algn="l" defTabSz="914079" rtl="0" eaLnBrk="1" latinLnBrk="0" hangingPunct="1">
        <a:spcBef>
          <a:spcPct val="20000"/>
        </a:spcBef>
        <a:buClr>
          <a:srgbClr val="262626"/>
        </a:buClr>
        <a:buFont typeface="Wingdings" pitchFamily="2" charset="2"/>
        <a:buChar char="§"/>
        <a:defRPr sz="2000" kern="1200">
          <a:solidFill>
            <a:schemeClr val="tx1"/>
          </a:solidFill>
          <a:latin typeface="Estrangelo Edessa" pitchFamily="66" charset="0"/>
          <a:ea typeface="+mn-ea"/>
          <a:cs typeface="Estrangelo Edessa" pitchFamily="66"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9" rtl="0" eaLnBrk="1" latinLnBrk="0" hangingPunct="1">
        <a:defRPr sz="1800" kern="1200">
          <a:solidFill>
            <a:schemeClr val="tx1"/>
          </a:solidFill>
          <a:latin typeface="+mn-lt"/>
          <a:ea typeface="+mn-ea"/>
          <a:cs typeface="+mn-cs"/>
        </a:defRPr>
      </a:lvl1pPr>
      <a:lvl2pPr marL="457039" algn="l" defTabSz="914079" rtl="0" eaLnBrk="1" latinLnBrk="0" hangingPunct="1">
        <a:defRPr sz="1800" kern="1200">
          <a:solidFill>
            <a:schemeClr val="tx1"/>
          </a:solidFill>
          <a:latin typeface="+mn-lt"/>
          <a:ea typeface="+mn-ea"/>
          <a:cs typeface="+mn-cs"/>
        </a:defRPr>
      </a:lvl2pPr>
      <a:lvl3pPr marL="914079" algn="l" defTabSz="914079" rtl="0" eaLnBrk="1" latinLnBrk="0" hangingPunct="1">
        <a:defRPr sz="1800" kern="1200">
          <a:solidFill>
            <a:schemeClr val="tx1"/>
          </a:solidFill>
          <a:latin typeface="+mn-lt"/>
          <a:ea typeface="+mn-ea"/>
          <a:cs typeface="+mn-cs"/>
        </a:defRPr>
      </a:lvl3pPr>
      <a:lvl4pPr marL="1371119" algn="l" defTabSz="914079" rtl="0" eaLnBrk="1" latinLnBrk="0" hangingPunct="1">
        <a:defRPr sz="1800" kern="1200">
          <a:solidFill>
            <a:schemeClr val="tx1"/>
          </a:solidFill>
          <a:latin typeface="+mn-lt"/>
          <a:ea typeface="+mn-ea"/>
          <a:cs typeface="+mn-cs"/>
        </a:defRPr>
      </a:lvl4pPr>
      <a:lvl5pPr marL="1828159" algn="l" defTabSz="914079" rtl="0" eaLnBrk="1" latinLnBrk="0" hangingPunct="1">
        <a:defRPr sz="1800" kern="1200">
          <a:solidFill>
            <a:schemeClr val="tx1"/>
          </a:solidFill>
          <a:latin typeface="+mn-lt"/>
          <a:ea typeface="+mn-ea"/>
          <a:cs typeface="+mn-cs"/>
        </a:defRPr>
      </a:lvl5pPr>
      <a:lvl6pPr marL="2285199" algn="l" defTabSz="914079" rtl="0" eaLnBrk="1" latinLnBrk="0" hangingPunct="1">
        <a:defRPr sz="1800" kern="1200">
          <a:solidFill>
            <a:schemeClr val="tx1"/>
          </a:solidFill>
          <a:latin typeface="+mn-lt"/>
          <a:ea typeface="+mn-ea"/>
          <a:cs typeface="+mn-cs"/>
        </a:defRPr>
      </a:lvl6pPr>
      <a:lvl7pPr marL="2742237" algn="l" defTabSz="914079" rtl="0" eaLnBrk="1" latinLnBrk="0" hangingPunct="1">
        <a:defRPr sz="1800" kern="1200">
          <a:solidFill>
            <a:schemeClr val="tx1"/>
          </a:solidFill>
          <a:latin typeface="+mn-lt"/>
          <a:ea typeface="+mn-ea"/>
          <a:cs typeface="+mn-cs"/>
        </a:defRPr>
      </a:lvl7pPr>
      <a:lvl8pPr marL="3199278" algn="l" defTabSz="914079" rtl="0" eaLnBrk="1" latinLnBrk="0" hangingPunct="1">
        <a:defRPr sz="1800" kern="1200">
          <a:solidFill>
            <a:schemeClr val="tx1"/>
          </a:solidFill>
          <a:latin typeface="+mn-lt"/>
          <a:ea typeface="+mn-ea"/>
          <a:cs typeface="+mn-cs"/>
        </a:defRPr>
      </a:lvl8pPr>
      <a:lvl9pPr marL="3656316" algn="l" defTabSz="914079"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7AC143"/>
              </a:solidFill>
            </a:endParaRPr>
          </a:p>
        </p:txBody>
      </p:sp>
      <p:sp>
        <p:nvSpPr>
          <p:cNvPr id="16" name="Rectangle 15"/>
          <p:cNvSpPr/>
          <p:nvPr/>
        </p:nvSpPr>
        <p:spPr>
          <a:xfrm>
            <a:off x="0" y="6610350"/>
            <a:ext cx="9144000" cy="247650"/>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5364" name="Title Placeholder 13"/>
          <p:cNvSpPr>
            <a:spLocks noGrp="1"/>
          </p:cNvSpPr>
          <p:nvPr>
            <p:ph type="title"/>
          </p:nvPr>
        </p:nvSpPr>
        <p:spPr bwMode="auto">
          <a:xfrm>
            <a:off x="157163" y="0"/>
            <a:ext cx="56848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Title = Arial bold 26pt</a:t>
            </a:r>
          </a:p>
        </p:txBody>
      </p:sp>
      <p:sp>
        <p:nvSpPr>
          <p:cNvPr id="15365" name="Text Placeholder 14"/>
          <p:cNvSpPr>
            <a:spLocks noGrp="1"/>
          </p:cNvSpPr>
          <p:nvPr>
            <p:ph type="body" idx="1"/>
          </p:nvPr>
        </p:nvSpPr>
        <p:spPr bwMode="auto">
          <a:xfrm>
            <a:off x="457200" y="1590675"/>
            <a:ext cx="82296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Arial 24pt</a:t>
            </a:r>
          </a:p>
          <a:p>
            <a:pPr lvl="1"/>
            <a:r>
              <a:rPr lang="en-US" altLang="en-US" smtClean="0"/>
              <a:t>Arial 20pt</a:t>
            </a:r>
          </a:p>
          <a:p>
            <a:pPr lvl="2"/>
            <a:r>
              <a:rPr lang="en-US" altLang="en-US" smtClean="0"/>
              <a:t>Arial 18pt</a:t>
            </a:r>
          </a:p>
          <a:p>
            <a:pPr lvl="3"/>
            <a:r>
              <a:rPr lang="en-US" altLang="en-US" smtClean="0"/>
              <a:t>Arial 18pt</a:t>
            </a:r>
          </a:p>
          <a:p>
            <a:pPr lvl="4"/>
            <a:r>
              <a:rPr lang="en-US" altLang="en-US" smtClean="0"/>
              <a:t>Arial 18pt</a:t>
            </a:r>
          </a:p>
        </p:txBody>
      </p:sp>
      <p:sp>
        <p:nvSpPr>
          <p:cNvPr id="17" name="Text Placeholder 9"/>
          <p:cNvSpPr txBox="1">
            <a:spLocks/>
          </p:cNvSpPr>
          <p:nvPr/>
        </p:nvSpPr>
        <p:spPr>
          <a:xfrm>
            <a:off x="63500"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eaLnBrk="1" fontAlgn="auto" hangingPunct="1">
              <a:spcBef>
                <a:spcPct val="20000"/>
              </a:spcBef>
              <a:spcAft>
                <a:spcPts val="0"/>
              </a:spcAft>
              <a:buFont typeface="Arial"/>
              <a:buNone/>
              <a:defRPr/>
            </a:pPr>
            <a:r>
              <a:rPr lang="en-US" b="0" dirty="0" smtClean="0">
                <a:latin typeface="HelveticaNeueLT Std Med"/>
                <a:ea typeface="ＭＳ Ｐゴシック" pitchFamily="-107" charset="-128"/>
                <a:cs typeface="HelveticaNeueLT Std Med"/>
              </a:rPr>
              <a:t>    BUILDING ENERGY CODES </a:t>
            </a:r>
            <a:r>
              <a:rPr lang="en-US" b="0" dirty="0" smtClean="0">
                <a:solidFill>
                  <a:schemeClr val="accent2"/>
                </a:solidFill>
                <a:latin typeface="HelveticaNeueLT Std Med"/>
                <a:ea typeface="ＭＳ Ｐゴシック" pitchFamily="-107" charset="-128"/>
                <a:cs typeface="HelveticaNeueLT Std Med"/>
              </a:rPr>
              <a:t>UNIVERSITY</a:t>
            </a:r>
            <a:endParaRPr lang="en-US" b="0" dirty="0">
              <a:solidFill>
                <a:schemeClr val="accent2"/>
              </a:solidFill>
              <a:latin typeface="HelveticaNeueLT Std Med"/>
              <a:ea typeface="+mn-ea"/>
              <a:cs typeface="HelveticaNeueLT Std Med"/>
            </a:endParaRPr>
          </a:p>
        </p:txBody>
      </p:sp>
      <p:sp>
        <p:nvSpPr>
          <p:cNvPr id="23" name="Rectangle 22"/>
          <p:cNvSpPr/>
          <p:nvPr/>
        </p:nvSpPr>
        <p:spPr>
          <a:xfrm flipH="1" flipV="1">
            <a:off x="0" y="920750"/>
            <a:ext cx="4572000" cy="555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flipH="1" flipV="1">
            <a:off x="4572000" y="920750"/>
            <a:ext cx="1262063" cy="555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5" name="Rectangle 24"/>
          <p:cNvSpPr/>
          <p:nvPr/>
        </p:nvSpPr>
        <p:spPr>
          <a:xfrm flipH="1" flipV="1">
            <a:off x="5834063" y="920750"/>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eaLnBrk="1" fontAlgn="auto" hangingPunct="1">
              <a:spcBef>
                <a:spcPct val="20000"/>
              </a:spcBef>
              <a:spcAft>
                <a:spcPts val="0"/>
              </a:spcAft>
              <a:buFont typeface="Arial"/>
              <a:buNone/>
              <a:defRPr/>
            </a:pPr>
            <a:r>
              <a:rPr lang="en-US" b="0" dirty="0" smtClean="0">
                <a:ea typeface="+mn-ea"/>
              </a:rPr>
              <a:t>www.energycodes.gov/training</a:t>
            </a:r>
            <a:endParaRPr lang="en-US" b="0" dirty="0">
              <a:ea typeface="+mn-ea"/>
            </a:endParaRPr>
          </a:p>
        </p:txBody>
      </p:sp>
      <p:pic>
        <p:nvPicPr>
          <p:cNvPr id="15371" name="Picture 18" descr="doe_logo_ppt.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8485188" y="6361113"/>
            <a:ext cx="647700" cy="160337"/>
          </a:xfrm>
          <a:prstGeom prst="rect">
            <a:avLst/>
          </a:prstGeom>
        </p:spPr>
        <p:txBody>
          <a:bodyPr/>
          <a:lstStyle>
            <a:lvl1pPr algn="ctr" defTabSz="457200" eaLnBrk="0" hangingPunct="0">
              <a:defRPr sz="1400" b="1">
                <a:solidFill>
                  <a:schemeClr val="tx1"/>
                </a:solidFill>
                <a:latin typeface="Arial" panose="020B0604020202020204" pitchFamily="34" charset="0"/>
                <a:ea typeface="ＭＳ Ｐゴシック" panose="020B0600070205080204" pitchFamily="34" charset="-128"/>
              </a:defRPr>
            </a:lvl1pPr>
            <a:lvl2pPr marL="742950" indent="-285750" algn="ctr" defTabSz="457200" eaLnBrk="0" hangingPunct="0">
              <a:defRPr sz="1400" b="1">
                <a:solidFill>
                  <a:schemeClr val="tx1"/>
                </a:solidFill>
                <a:latin typeface="Arial" panose="020B0604020202020204" pitchFamily="34" charset="0"/>
                <a:ea typeface="ＭＳ Ｐゴシック" panose="020B0600070205080204" pitchFamily="34" charset="-128"/>
              </a:defRPr>
            </a:lvl2pPr>
            <a:lvl3pPr marL="11430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3pPr>
            <a:lvl4pPr marL="16002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4pPr>
            <a:lvl5pPr marL="20574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20000"/>
              </a:spcBef>
              <a:buFont typeface="Arial" panose="020B0604020202020204" pitchFamily="34" charset="0"/>
              <a:buNone/>
              <a:defRPr/>
            </a:pPr>
            <a:fld id="{AE6F405F-1942-452D-B1AA-418C63F1E6BF}" type="slidenum">
              <a:rPr lang="en-US" altLang="en-US" sz="1000" b="0" smtClean="0">
                <a:solidFill>
                  <a:schemeClr val="tx2"/>
                </a:solidFill>
                <a:latin typeface="Arial Narrow" panose="020B0606020202030204" pitchFamily="34" charset="0"/>
              </a:rPr>
              <a:pPr algn="r" eaLnBrk="1" hangingPunct="1">
                <a:spcBef>
                  <a:spcPct val="20000"/>
                </a:spcBef>
                <a:buFont typeface="Arial" panose="020B0604020202020204" pitchFamily="34" charset="0"/>
                <a:buNone/>
                <a:defRPr/>
              </a:pPr>
              <a:t>‹#›</a:t>
            </a:fld>
            <a:endParaRPr lang="en-US" altLang="en-US" sz="1000" b="0" smtClean="0">
              <a:solidFill>
                <a:schemeClr val="tx2"/>
              </a:solidFill>
              <a:latin typeface="Arial Narrow" panose="020B0606020202030204" pitchFamily="34" charset="0"/>
            </a:endParaRPr>
          </a:p>
        </p:txBody>
      </p:sp>
      <p:pic>
        <p:nvPicPr>
          <p:cNvPr id="15373" name="Picture 8" descr="webcastTemplate_ver2_darktest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3153415"/>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Lst>
  <p:hf hdr="0" ftr="0" dt="0"/>
  <p:txStyles>
    <p:titleStyle>
      <a:lvl1pPr algn="l" defTabSz="457200" rtl="0" eaLnBrk="1" fontAlgn="base" hangingPunct="1">
        <a:lnSpc>
          <a:spcPts val="2800"/>
        </a:lnSpc>
        <a:spcBef>
          <a:spcPct val="0"/>
        </a:spcBef>
        <a:spcAft>
          <a:spcPct val="0"/>
        </a:spcAft>
        <a:defRPr sz="2600" kern="1200">
          <a:solidFill>
            <a:srgbClr val="FFFFFF"/>
          </a:solidFill>
          <a:latin typeface="+mj-lt"/>
          <a:ea typeface="+mj-ea"/>
          <a:cs typeface="+mj-cs"/>
        </a:defRPr>
      </a:lvl1pPr>
      <a:lvl2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2pPr>
      <a:lvl3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3pPr>
      <a:lvl4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4pPr>
      <a:lvl5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5pPr>
      <a:lvl6pPr marL="4572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6pPr>
      <a:lvl7pPr marL="9144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7pPr>
      <a:lvl8pPr marL="13716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8pPr>
      <a:lvl9pPr marL="18288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7AC143"/>
              </a:solidFill>
            </a:endParaRPr>
          </a:p>
        </p:txBody>
      </p:sp>
      <p:sp>
        <p:nvSpPr>
          <p:cNvPr id="16" name="Rectangle 15"/>
          <p:cNvSpPr/>
          <p:nvPr/>
        </p:nvSpPr>
        <p:spPr>
          <a:xfrm>
            <a:off x="0" y="6610350"/>
            <a:ext cx="9144000" cy="247650"/>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6388" name="Title Placeholder 13"/>
          <p:cNvSpPr>
            <a:spLocks noGrp="1"/>
          </p:cNvSpPr>
          <p:nvPr>
            <p:ph type="title"/>
          </p:nvPr>
        </p:nvSpPr>
        <p:spPr bwMode="auto">
          <a:xfrm>
            <a:off x="157163" y="0"/>
            <a:ext cx="56848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Title = Arial bold 26pt</a:t>
            </a:r>
          </a:p>
        </p:txBody>
      </p:sp>
      <p:sp>
        <p:nvSpPr>
          <p:cNvPr id="16389" name="Text Placeholder 14"/>
          <p:cNvSpPr>
            <a:spLocks noGrp="1"/>
          </p:cNvSpPr>
          <p:nvPr>
            <p:ph type="body" idx="1"/>
          </p:nvPr>
        </p:nvSpPr>
        <p:spPr bwMode="auto">
          <a:xfrm>
            <a:off x="457200" y="1590675"/>
            <a:ext cx="82296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Arial 24pt</a:t>
            </a:r>
          </a:p>
          <a:p>
            <a:pPr lvl="1"/>
            <a:r>
              <a:rPr lang="en-US" altLang="en-US" smtClean="0"/>
              <a:t>Arial 20pt</a:t>
            </a:r>
          </a:p>
          <a:p>
            <a:pPr lvl="2"/>
            <a:r>
              <a:rPr lang="en-US" altLang="en-US" smtClean="0"/>
              <a:t>Arial 18pt</a:t>
            </a:r>
          </a:p>
          <a:p>
            <a:pPr lvl="3"/>
            <a:r>
              <a:rPr lang="en-US" altLang="en-US" smtClean="0"/>
              <a:t>Arial 18pt</a:t>
            </a:r>
          </a:p>
          <a:p>
            <a:pPr lvl="4"/>
            <a:r>
              <a:rPr lang="en-US" altLang="en-US" smtClean="0"/>
              <a:t>Arial 18pt</a:t>
            </a:r>
          </a:p>
        </p:txBody>
      </p:sp>
      <p:sp>
        <p:nvSpPr>
          <p:cNvPr id="17" name="Text Placeholder 9"/>
          <p:cNvSpPr txBox="1">
            <a:spLocks/>
          </p:cNvSpPr>
          <p:nvPr/>
        </p:nvSpPr>
        <p:spPr>
          <a:xfrm>
            <a:off x="63500"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eaLnBrk="1" fontAlgn="auto" hangingPunct="1">
              <a:spcBef>
                <a:spcPct val="20000"/>
              </a:spcBef>
              <a:spcAft>
                <a:spcPts val="0"/>
              </a:spcAft>
              <a:buFont typeface="Arial"/>
              <a:buNone/>
              <a:defRPr/>
            </a:pPr>
            <a:r>
              <a:rPr lang="en-US" b="0" dirty="0" smtClean="0">
                <a:latin typeface="HelveticaNeueLT Std Med"/>
                <a:ea typeface="ＭＳ Ｐゴシック" pitchFamily="-107" charset="-128"/>
                <a:cs typeface="HelveticaNeueLT Std Med"/>
              </a:rPr>
              <a:t>    BUILDING ENERGY CODES </a:t>
            </a:r>
            <a:r>
              <a:rPr lang="en-US" b="0" dirty="0" smtClean="0">
                <a:solidFill>
                  <a:schemeClr val="accent2"/>
                </a:solidFill>
                <a:latin typeface="HelveticaNeueLT Std Med"/>
                <a:ea typeface="ＭＳ Ｐゴシック" pitchFamily="-107" charset="-128"/>
                <a:cs typeface="HelveticaNeueLT Std Med"/>
              </a:rPr>
              <a:t>UNIVERSITY</a:t>
            </a:r>
            <a:endParaRPr lang="en-US" b="0" dirty="0">
              <a:solidFill>
                <a:schemeClr val="accent2"/>
              </a:solidFill>
              <a:latin typeface="HelveticaNeueLT Std Med"/>
              <a:ea typeface="+mn-ea"/>
              <a:cs typeface="HelveticaNeueLT Std Med"/>
            </a:endParaRPr>
          </a:p>
        </p:txBody>
      </p:sp>
      <p:sp>
        <p:nvSpPr>
          <p:cNvPr id="23" name="Rectangle 22"/>
          <p:cNvSpPr/>
          <p:nvPr/>
        </p:nvSpPr>
        <p:spPr>
          <a:xfrm flipH="1" flipV="1">
            <a:off x="0" y="920750"/>
            <a:ext cx="4572000" cy="555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flipH="1" flipV="1">
            <a:off x="4572000" y="920750"/>
            <a:ext cx="1262063" cy="555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5" name="Rectangle 24"/>
          <p:cNvSpPr/>
          <p:nvPr/>
        </p:nvSpPr>
        <p:spPr>
          <a:xfrm flipH="1" flipV="1">
            <a:off x="5834063" y="920750"/>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eaLnBrk="1" fontAlgn="auto" hangingPunct="1">
              <a:spcBef>
                <a:spcPct val="20000"/>
              </a:spcBef>
              <a:spcAft>
                <a:spcPts val="0"/>
              </a:spcAft>
              <a:buFont typeface="Arial"/>
              <a:buNone/>
              <a:defRPr/>
            </a:pPr>
            <a:r>
              <a:rPr lang="en-US" b="0" dirty="0" smtClean="0">
                <a:ea typeface="+mn-ea"/>
              </a:rPr>
              <a:t>www.energycodes.gov/training</a:t>
            </a:r>
            <a:endParaRPr lang="en-US" b="0" dirty="0">
              <a:ea typeface="+mn-ea"/>
            </a:endParaRPr>
          </a:p>
        </p:txBody>
      </p:sp>
      <p:pic>
        <p:nvPicPr>
          <p:cNvPr id="16395" name="Picture 18" descr="doe_logo_ppt.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8485188" y="6361113"/>
            <a:ext cx="647700" cy="160337"/>
          </a:xfrm>
          <a:prstGeom prst="rect">
            <a:avLst/>
          </a:prstGeom>
        </p:spPr>
        <p:txBody>
          <a:bodyPr/>
          <a:lstStyle>
            <a:lvl1pPr algn="ctr" defTabSz="457200" eaLnBrk="0" hangingPunct="0">
              <a:defRPr sz="1400" b="1">
                <a:solidFill>
                  <a:schemeClr val="tx1"/>
                </a:solidFill>
                <a:latin typeface="Arial" panose="020B0604020202020204" pitchFamily="34" charset="0"/>
                <a:ea typeface="ＭＳ Ｐゴシック" panose="020B0600070205080204" pitchFamily="34" charset="-128"/>
              </a:defRPr>
            </a:lvl1pPr>
            <a:lvl2pPr marL="742950" indent="-285750" algn="ctr" defTabSz="457200" eaLnBrk="0" hangingPunct="0">
              <a:defRPr sz="1400" b="1">
                <a:solidFill>
                  <a:schemeClr val="tx1"/>
                </a:solidFill>
                <a:latin typeface="Arial" panose="020B0604020202020204" pitchFamily="34" charset="0"/>
                <a:ea typeface="ＭＳ Ｐゴシック" panose="020B0600070205080204" pitchFamily="34" charset="-128"/>
              </a:defRPr>
            </a:lvl2pPr>
            <a:lvl3pPr marL="11430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3pPr>
            <a:lvl4pPr marL="16002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4pPr>
            <a:lvl5pPr marL="20574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20000"/>
              </a:spcBef>
              <a:buFont typeface="Arial" panose="020B0604020202020204" pitchFamily="34" charset="0"/>
              <a:buNone/>
              <a:defRPr/>
            </a:pPr>
            <a:fld id="{CC82B3FD-C07C-4EAB-8E52-876D25B4699C}" type="slidenum">
              <a:rPr lang="en-US" altLang="en-US" sz="1000" b="0" smtClean="0">
                <a:solidFill>
                  <a:schemeClr val="tx2"/>
                </a:solidFill>
                <a:latin typeface="Arial Narrow" panose="020B0606020202030204" pitchFamily="34" charset="0"/>
              </a:rPr>
              <a:pPr algn="r" eaLnBrk="1" hangingPunct="1">
                <a:spcBef>
                  <a:spcPct val="20000"/>
                </a:spcBef>
                <a:buFont typeface="Arial" panose="020B0604020202020204" pitchFamily="34" charset="0"/>
                <a:buNone/>
                <a:defRPr/>
              </a:pPr>
              <a:t>‹#›</a:t>
            </a:fld>
            <a:endParaRPr lang="en-US" altLang="en-US" sz="1000" b="0" smtClean="0">
              <a:solidFill>
                <a:schemeClr val="tx2"/>
              </a:solidFill>
              <a:latin typeface="Arial Narrow" panose="020B0606020202030204" pitchFamily="34" charset="0"/>
            </a:endParaRPr>
          </a:p>
        </p:txBody>
      </p:sp>
      <p:pic>
        <p:nvPicPr>
          <p:cNvPr id="16397" name="Picture 8" descr="webcastTemplate_ver2_darktest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3720330"/>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Lst>
  <p:hf hdr="0" ftr="0" dt="0"/>
  <p:txStyles>
    <p:titleStyle>
      <a:lvl1pPr algn="l" defTabSz="457200" rtl="0" eaLnBrk="1" fontAlgn="base" hangingPunct="1">
        <a:lnSpc>
          <a:spcPts val="2800"/>
        </a:lnSpc>
        <a:spcBef>
          <a:spcPct val="0"/>
        </a:spcBef>
        <a:spcAft>
          <a:spcPct val="0"/>
        </a:spcAft>
        <a:defRPr sz="2600" kern="1200">
          <a:solidFill>
            <a:srgbClr val="FFFFFF"/>
          </a:solidFill>
          <a:latin typeface="+mj-lt"/>
          <a:ea typeface="+mj-ea"/>
          <a:cs typeface="+mj-cs"/>
        </a:defRPr>
      </a:lvl1pPr>
      <a:lvl2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2pPr>
      <a:lvl3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3pPr>
      <a:lvl4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4pPr>
      <a:lvl5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5pPr>
      <a:lvl6pPr marL="4572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6pPr>
      <a:lvl7pPr marL="9144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7pPr>
      <a:lvl8pPr marL="13716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8pPr>
      <a:lvl9pPr marL="18288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Rectangle 15"/>
          <p:cNvSpPr/>
          <p:nvPr/>
        </p:nvSpPr>
        <p:spPr>
          <a:xfrm>
            <a:off x="-26988" y="0"/>
            <a:ext cx="9144001" cy="920750"/>
          </a:xfrm>
          <a:prstGeom prst="rect">
            <a:avLst/>
          </a:prstGeom>
          <a:gradFill>
            <a:gsLst>
              <a:gs pos="97000">
                <a:schemeClr val="accent1">
                  <a:tint val="100000"/>
                  <a:shade val="100000"/>
                  <a:satMod val="130000"/>
                </a:schemeClr>
              </a:gs>
              <a:gs pos="47000">
                <a:schemeClr val="accent1">
                  <a:tint val="50000"/>
                  <a:shade val="100000"/>
                  <a:satMod val="35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6" name="Rectangle 25"/>
          <p:cNvSpPr/>
          <p:nvPr/>
        </p:nvSpPr>
        <p:spPr>
          <a:xfrm>
            <a:off x="0" y="6610350"/>
            <a:ext cx="9144000" cy="247650"/>
          </a:xfrm>
          <a:prstGeom prst="rect">
            <a:avLst/>
          </a:prstGeom>
          <a:gradFill>
            <a:gsLst>
              <a:gs pos="97000">
                <a:schemeClr val="accent1">
                  <a:tint val="100000"/>
                  <a:shade val="100000"/>
                  <a:satMod val="13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1" name="Rectangle 20"/>
          <p:cNvSpPr/>
          <p:nvPr/>
        </p:nvSpPr>
        <p:spPr>
          <a:xfrm>
            <a:off x="-26988" y="0"/>
            <a:ext cx="9170988" cy="920750"/>
          </a:xfrm>
          <a:prstGeom prst="rect">
            <a:avLst/>
          </a:prstGeom>
          <a:gradFill>
            <a:gsLst>
              <a:gs pos="97000">
                <a:schemeClr val="accent1">
                  <a:tint val="100000"/>
                  <a:shade val="100000"/>
                  <a:satMod val="130000"/>
                </a:schemeClr>
              </a:gs>
              <a:gs pos="47000">
                <a:schemeClr val="accent1">
                  <a:tint val="50000"/>
                  <a:shade val="100000"/>
                  <a:satMod val="35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17413" name="Picture 21" descr="eere_logo_horiz_color.eps"/>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118225" y="266700"/>
            <a:ext cx="280828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itle Placeholder 13"/>
          <p:cNvSpPr>
            <a:spLocks noGrp="1"/>
          </p:cNvSpPr>
          <p:nvPr>
            <p:ph type="title"/>
          </p:nvPr>
        </p:nvSpPr>
        <p:spPr bwMode="auto">
          <a:xfrm>
            <a:off x="157163" y="0"/>
            <a:ext cx="56848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Title = Arial bold 26pt</a:t>
            </a:r>
          </a:p>
        </p:txBody>
      </p:sp>
      <p:sp>
        <p:nvSpPr>
          <p:cNvPr id="17415" name="Text Placeholder 14"/>
          <p:cNvSpPr>
            <a:spLocks noGrp="1"/>
          </p:cNvSpPr>
          <p:nvPr>
            <p:ph type="body" idx="1"/>
          </p:nvPr>
        </p:nvSpPr>
        <p:spPr bwMode="auto">
          <a:xfrm>
            <a:off x="457200" y="1590675"/>
            <a:ext cx="82296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Arial 24pt</a:t>
            </a:r>
          </a:p>
          <a:p>
            <a:pPr lvl="1"/>
            <a:r>
              <a:rPr lang="en-US" altLang="en-US" smtClean="0"/>
              <a:t>Arial 20pt</a:t>
            </a:r>
          </a:p>
          <a:p>
            <a:pPr lvl="2"/>
            <a:r>
              <a:rPr lang="en-US" altLang="en-US" smtClean="0"/>
              <a:t>Arial 18pt</a:t>
            </a:r>
          </a:p>
          <a:p>
            <a:pPr lvl="3"/>
            <a:r>
              <a:rPr lang="en-US" altLang="en-US" smtClean="0"/>
              <a:t>Arial 18pt</a:t>
            </a:r>
          </a:p>
          <a:p>
            <a:pPr lvl="4"/>
            <a:r>
              <a:rPr lang="en-US" altLang="en-US" smtClean="0"/>
              <a:t>Arial 18pt</a:t>
            </a:r>
          </a:p>
        </p:txBody>
      </p:sp>
      <p:sp>
        <p:nvSpPr>
          <p:cNvPr id="17" name="Text Placeholder 9"/>
          <p:cNvSpPr txBox="1">
            <a:spLocks/>
          </p:cNvSpPr>
          <p:nvPr/>
        </p:nvSpPr>
        <p:spPr>
          <a:xfrm>
            <a:off x="63500"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eaLnBrk="1" fontAlgn="auto" hangingPunct="1">
              <a:spcBef>
                <a:spcPct val="20000"/>
              </a:spcBef>
              <a:spcAft>
                <a:spcPts val="0"/>
              </a:spcAft>
              <a:buFont typeface="Arial"/>
              <a:buNone/>
              <a:defRPr/>
            </a:pPr>
            <a:r>
              <a:rPr lang="en-US" b="0" dirty="0" smtClean="0">
                <a:solidFill>
                  <a:schemeClr val="tx1"/>
                </a:solidFill>
                <a:latin typeface="HelveticaNeueLT Std Med"/>
                <a:ea typeface="ＭＳ Ｐゴシック" pitchFamily="-107" charset="-128"/>
                <a:cs typeface="HelveticaNeueLT Std Med"/>
              </a:rPr>
              <a:t>    </a:t>
            </a:r>
            <a:r>
              <a:rPr lang="en-US" dirty="0" smtClean="0">
                <a:solidFill>
                  <a:schemeClr val="accent5"/>
                </a:solidFill>
                <a:latin typeface="HelveticaNeueLT Std Med"/>
                <a:ea typeface="ＭＳ Ｐゴシック" pitchFamily="-107" charset="-128"/>
                <a:cs typeface="HelveticaNeueLT Std Med"/>
              </a:rPr>
              <a:t>BUILDING ENERGY CODES </a:t>
            </a:r>
            <a:r>
              <a:rPr lang="en-US" dirty="0" smtClean="0">
                <a:ln w="0" cap="flat" cmpd="sng" algn="ctr">
                  <a:noFill/>
                  <a:prstDash val="solid"/>
                  <a:round/>
                  <a:headEnd type="none" w="med" len="med"/>
                  <a:tailEnd type="none" w="med" len="med"/>
                </a:ln>
                <a:solidFill>
                  <a:schemeClr val="accent6"/>
                </a:solidFill>
                <a:latin typeface="HelveticaNeueLT Std Med"/>
                <a:ea typeface="ＭＳ Ｐゴシック" pitchFamily="-107" charset="-128"/>
                <a:cs typeface="HelveticaNeueLT Std Med"/>
              </a:rPr>
              <a:t>UNIVERSITY</a:t>
            </a:r>
            <a:endParaRPr lang="en-US" dirty="0">
              <a:ln w="0" cap="flat" cmpd="sng" algn="ctr">
                <a:noFill/>
                <a:prstDash val="solid"/>
                <a:round/>
                <a:headEnd type="none" w="med" len="med"/>
                <a:tailEnd type="none" w="med" len="med"/>
              </a:ln>
              <a:solidFill>
                <a:schemeClr val="accent6"/>
              </a:solidFill>
              <a:latin typeface="HelveticaNeueLT Std Med"/>
              <a:ea typeface="+mn-ea"/>
              <a:cs typeface="HelveticaNeueLT Std Med"/>
            </a:endParaRPr>
          </a:p>
        </p:txBody>
      </p:sp>
      <p:sp>
        <p:nvSpPr>
          <p:cNvPr id="23" name="Rectangle 22"/>
          <p:cNvSpPr/>
          <p:nvPr/>
        </p:nvSpPr>
        <p:spPr>
          <a:xfrm flipH="1" flipV="1">
            <a:off x="0" y="920750"/>
            <a:ext cx="4572000" cy="55563"/>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flipH="1" flipV="1">
            <a:off x="4572000" y="920750"/>
            <a:ext cx="1262063" cy="555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5" name="Rectangle 24"/>
          <p:cNvSpPr/>
          <p:nvPr/>
        </p:nvSpPr>
        <p:spPr>
          <a:xfrm flipH="1" flipV="1">
            <a:off x="5834063" y="920750"/>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eaLnBrk="1" fontAlgn="auto" hangingPunct="1">
              <a:spcBef>
                <a:spcPct val="20000"/>
              </a:spcBef>
              <a:spcAft>
                <a:spcPts val="0"/>
              </a:spcAft>
              <a:buFont typeface="Arial"/>
              <a:buNone/>
              <a:defRPr/>
            </a:pPr>
            <a:r>
              <a:rPr lang="en-US" dirty="0" smtClean="0">
                <a:solidFill>
                  <a:schemeClr val="tx1"/>
                </a:solidFill>
                <a:ea typeface="+mn-ea"/>
              </a:rPr>
              <a:t>www.energycodes.gov/training</a:t>
            </a:r>
            <a:endParaRPr lang="en-US" dirty="0">
              <a:solidFill>
                <a:schemeClr val="tx1"/>
              </a:solidFill>
              <a:ea typeface="+mn-ea"/>
            </a:endParaRPr>
          </a:p>
        </p:txBody>
      </p:sp>
      <p:sp>
        <p:nvSpPr>
          <p:cNvPr id="18" name="TextBox 17"/>
          <p:cNvSpPr txBox="1"/>
          <p:nvPr/>
        </p:nvSpPr>
        <p:spPr>
          <a:xfrm>
            <a:off x="8485188" y="6310313"/>
            <a:ext cx="647700" cy="160337"/>
          </a:xfrm>
          <a:prstGeom prst="rect">
            <a:avLst/>
          </a:prstGeom>
        </p:spPr>
        <p:txBody>
          <a:bodyPr/>
          <a:lstStyle>
            <a:lvl1pPr algn="ctr" defTabSz="457200" eaLnBrk="0" hangingPunct="0">
              <a:defRPr sz="1400" b="1">
                <a:solidFill>
                  <a:schemeClr val="tx1"/>
                </a:solidFill>
                <a:latin typeface="Arial" panose="020B0604020202020204" pitchFamily="34" charset="0"/>
                <a:ea typeface="ＭＳ Ｐゴシック" panose="020B0600070205080204" pitchFamily="34" charset="-128"/>
              </a:defRPr>
            </a:lvl1pPr>
            <a:lvl2pPr marL="742950" indent="-285750" algn="ctr" defTabSz="457200" eaLnBrk="0" hangingPunct="0">
              <a:defRPr sz="1400" b="1">
                <a:solidFill>
                  <a:schemeClr val="tx1"/>
                </a:solidFill>
                <a:latin typeface="Arial" panose="020B0604020202020204" pitchFamily="34" charset="0"/>
                <a:ea typeface="ＭＳ Ｐゴシック" panose="020B0600070205080204" pitchFamily="34" charset="-128"/>
              </a:defRPr>
            </a:lvl2pPr>
            <a:lvl3pPr marL="11430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3pPr>
            <a:lvl4pPr marL="16002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4pPr>
            <a:lvl5pPr marL="20574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20000"/>
              </a:spcBef>
              <a:buFont typeface="Arial" panose="020B0604020202020204" pitchFamily="34" charset="0"/>
              <a:buNone/>
              <a:defRPr/>
            </a:pPr>
            <a:fld id="{256B11A1-D4AD-4072-B845-74C14C747ABE}" type="slidenum">
              <a:rPr lang="en-US" altLang="en-US" sz="1000" b="0" smtClean="0">
                <a:solidFill>
                  <a:schemeClr val="tx2"/>
                </a:solidFill>
                <a:latin typeface="Arial Narrow" panose="020B0606020202030204" pitchFamily="34" charset="0"/>
              </a:rPr>
              <a:pPr algn="r" eaLnBrk="1" hangingPunct="1">
                <a:spcBef>
                  <a:spcPct val="20000"/>
                </a:spcBef>
                <a:buFont typeface="Arial" panose="020B0604020202020204" pitchFamily="34" charset="0"/>
                <a:buNone/>
                <a:defRPr/>
              </a:pPr>
              <a:t>‹#›</a:t>
            </a:fld>
            <a:endParaRPr lang="en-US" altLang="en-US" sz="1000" b="0" smtClean="0">
              <a:solidFill>
                <a:schemeClr val="tx2"/>
              </a:solidFill>
              <a:latin typeface="Arial Narrow" panose="020B0606020202030204" pitchFamily="34" charset="0"/>
            </a:endParaRPr>
          </a:p>
        </p:txBody>
      </p:sp>
      <p:sp>
        <p:nvSpPr>
          <p:cNvPr id="20" name="Rectangle 19"/>
          <p:cNvSpPr/>
          <p:nvPr/>
        </p:nvSpPr>
        <p:spPr>
          <a:xfrm flipH="1">
            <a:off x="0" y="6567488"/>
            <a:ext cx="9144000" cy="49212"/>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Tree>
    <p:extLst>
      <p:ext uri="{BB962C8B-B14F-4D97-AF65-F5344CB8AC3E}">
        <p14:creationId xmlns:p14="http://schemas.microsoft.com/office/powerpoint/2010/main" val="2277263736"/>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Lst>
  <p:txStyles>
    <p:titleStyle>
      <a:lvl1pPr algn="l" defTabSz="457200" rtl="0" eaLnBrk="1" fontAlgn="base" hangingPunct="1">
        <a:lnSpc>
          <a:spcPts val="2800"/>
        </a:lnSpc>
        <a:spcBef>
          <a:spcPct val="0"/>
        </a:spcBef>
        <a:spcAft>
          <a:spcPct val="0"/>
        </a:spcAft>
        <a:defRPr sz="2600" kern="1200">
          <a:solidFill>
            <a:srgbClr val="50565C"/>
          </a:solidFill>
          <a:latin typeface="+mj-lt"/>
          <a:ea typeface="+mj-ea"/>
          <a:cs typeface="+mj-cs"/>
        </a:defRPr>
      </a:lvl1pPr>
      <a:lvl2pPr algn="l" defTabSz="457200" rtl="0" eaLnBrk="1" fontAlgn="base" hangingPunct="1">
        <a:lnSpc>
          <a:spcPts val="2800"/>
        </a:lnSpc>
        <a:spcBef>
          <a:spcPct val="0"/>
        </a:spcBef>
        <a:spcAft>
          <a:spcPct val="0"/>
        </a:spcAft>
        <a:defRPr sz="2600">
          <a:solidFill>
            <a:srgbClr val="50565C"/>
          </a:solidFill>
          <a:latin typeface="Arial" panose="020B0604020202020204" pitchFamily="34" charset="0"/>
        </a:defRPr>
      </a:lvl2pPr>
      <a:lvl3pPr algn="l" defTabSz="457200" rtl="0" eaLnBrk="1" fontAlgn="base" hangingPunct="1">
        <a:lnSpc>
          <a:spcPts val="2800"/>
        </a:lnSpc>
        <a:spcBef>
          <a:spcPct val="0"/>
        </a:spcBef>
        <a:spcAft>
          <a:spcPct val="0"/>
        </a:spcAft>
        <a:defRPr sz="2600">
          <a:solidFill>
            <a:srgbClr val="50565C"/>
          </a:solidFill>
          <a:latin typeface="Arial" panose="020B0604020202020204" pitchFamily="34" charset="0"/>
        </a:defRPr>
      </a:lvl3pPr>
      <a:lvl4pPr algn="l" defTabSz="457200" rtl="0" eaLnBrk="1" fontAlgn="base" hangingPunct="1">
        <a:lnSpc>
          <a:spcPts val="2800"/>
        </a:lnSpc>
        <a:spcBef>
          <a:spcPct val="0"/>
        </a:spcBef>
        <a:spcAft>
          <a:spcPct val="0"/>
        </a:spcAft>
        <a:defRPr sz="2600">
          <a:solidFill>
            <a:srgbClr val="50565C"/>
          </a:solidFill>
          <a:latin typeface="Arial" panose="020B0604020202020204" pitchFamily="34" charset="0"/>
        </a:defRPr>
      </a:lvl4pPr>
      <a:lvl5pPr algn="l" defTabSz="457200" rtl="0" eaLnBrk="1" fontAlgn="base" hangingPunct="1">
        <a:lnSpc>
          <a:spcPts val="2800"/>
        </a:lnSpc>
        <a:spcBef>
          <a:spcPct val="0"/>
        </a:spcBef>
        <a:spcAft>
          <a:spcPct val="0"/>
        </a:spcAft>
        <a:defRPr sz="2600">
          <a:solidFill>
            <a:srgbClr val="50565C"/>
          </a:solidFill>
          <a:latin typeface="Arial" panose="020B0604020202020204" pitchFamily="34" charset="0"/>
        </a:defRPr>
      </a:lvl5pPr>
      <a:lvl6pPr marL="457200" algn="l" defTabSz="457200" rtl="0" eaLnBrk="1" fontAlgn="base" hangingPunct="1">
        <a:lnSpc>
          <a:spcPts val="2800"/>
        </a:lnSpc>
        <a:spcBef>
          <a:spcPct val="0"/>
        </a:spcBef>
        <a:spcAft>
          <a:spcPct val="0"/>
        </a:spcAft>
        <a:defRPr sz="2600">
          <a:solidFill>
            <a:srgbClr val="50565C"/>
          </a:solidFill>
          <a:latin typeface="Arial" panose="020B0604020202020204" pitchFamily="34" charset="0"/>
        </a:defRPr>
      </a:lvl6pPr>
      <a:lvl7pPr marL="914400" algn="l" defTabSz="457200" rtl="0" eaLnBrk="1" fontAlgn="base" hangingPunct="1">
        <a:lnSpc>
          <a:spcPts val="2800"/>
        </a:lnSpc>
        <a:spcBef>
          <a:spcPct val="0"/>
        </a:spcBef>
        <a:spcAft>
          <a:spcPct val="0"/>
        </a:spcAft>
        <a:defRPr sz="2600">
          <a:solidFill>
            <a:srgbClr val="50565C"/>
          </a:solidFill>
          <a:latin typeface="Arial" panose="020B0604020202020204" pitchFamily="34" charset="0"/>
        </a:defRPr>
      </a:lvl7pPr>
      <a:lvl8pPr marL="1371600" algn="l" defTabSz="457200" rtl="0" eaLnBrk="1" fontAlgn="base" hangingPunct="1">
        <a:lnSpc>
          <a:spcPts val="2800"/>
        </a:lnSpc>
        <a:spcBef>
          <a:spcPct val="0"/>
        </a:spcBef>
        <a:spcAft>
          <a:spcPct val="0"/>
        </a:spcAft>
        <a:defRPr sz="2600">
          <a:solidFill>
            <a:srgbClr val="50565C"/>
          </a:solidFill>
          <a:latin typeface="Arial" panose="020B0604020202020204" pitchFamily="34" charset="0"/>
        </a:defRPr>
      </a:lvl8pPr>
      <a:lvl9pPr marL="1828800" algn="l" defTabSz="457200" rtl="0" eaLnBrk="1" fontAlgn="base" hangingPunct="1">
        <a:lnSpc>
          <a:spcPts val="2800"/>
        </a:lnSpc>
        <a:spcBef>
          <a:spcPct val="0"/>
        </a:spcBef>
        <a:spcAft>
          <a:spcPct val="0"/>
        </a:spcAft>
        <a:defRPr sz="2600">
          <a:solidFill>
            <a:srgbClr val="50565C"/>
          </a:solidFill>
          <a:latin typeface="Arial" panose="020B060402020202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Rectangle 15"/>
          <p:cNvSpPr/>
          <p:nvPr/>
        </p:nvSpPr>
        <p:spPr>
          <a:xfrm>
            <a:off x="-26988" y="0"/>
            <a:ext cx="9144001" cy="920750"/>
          </a:xfrm>
          <a:prstGeom prst="rect">
            <a:avLst/>
          </a:prstGeom>
          <a:gradFill>
            <a:gsLst>
              <a:gs pos="97000">
                <a:schemeClr val="accent1">
                  <a:tint val="100000"/>
                  <a:shade val="100000"/>
                  <a:satMod val="130000"/>
                </a:schemeClr>
              </a:gs>
              <a:gs pos="47000">
                <a:schemeClr val="accent1">
                  <a:tint val="50000"/>
                  <a:shade val="100000"/>
                  <a:satMod val="35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6" name="Rectangle 25"/>
          <p:cNvSpPr/>
          <p:nvPr/>
        </p:nvSpPr>
        <p:spPr>
          <a:xfrm>
            <a:off x="0" y="6610350"/>
            <a:ext cx="9144000" cy="247650"/>
          </a:xfrm>
          <a:prstGeom prst="rect">
            <a:avLst/>
          </a:prstGeom>
          <a:gradFill>
            <a:gsLst>
              <a:gs pos="97000">
                <a:schemeClr val="accent1">
                  <a:tint val="100000"/>
                  <a:shade val="100000"/>
                  <a:satMod val="13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1" name="Rectangle 20"/>
          <p:cNvSpPr/>
          <p:nvPr/>
        </p:nvSpPr>
        <p:spPr>
          <a:xfrm>
            <a:off x="-26988" y="0"/>
            <a:ext cx="9170988" cy="920750"/>
          </a:xfrm>
          <a:prstGeom prst="rect">
            <a:avLst/>
          </a:prstGeom>
          <a:gradFill>
            <a:gsLst>
              <a:gs pos="97000">
                <a:schemeClr val="accent1">
                  <a:tint val="100000"/>
                  <a:shade val="100000"/>
                  <a:satMod val="130000"/>
                </a:schemeClr>
              </a:gs>
              <a:gs pos="47000">
                <a:schemeClr val="accent1">
                  <a:tint val="50000"/>
                  <a:shade val="100000"/>
                  <a:satMod val="35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18437" name="Picture 21" descr="eere_logo_horiz_color.eps"/>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118225" y="266700"/>
            <a:ext cx="280828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itle Placeholder 13"/>
          <p:cNvSpPr>
            <a:spLocks noGrp="1"/>
          </p:cNvSpPr>
          <p:nvPr>
            <p:ph type="title"/>
          </p:nvPr>
        </p:nvSpPr>
        <p:spPr bwMode="auto">
          <a:xfrm>
            <a:off x="157163" y="0"/>
            <a:ext cx="56848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Title = Arial bold 26pt</a:t>
            </a:r>
          </a:p>
        </p:txBody>
      </p:sp>
      <p:sp>
        <p:nvSpPr>
          <p:cNvPr id="18439" name="Text Placeholder 14"/>
          <p:cNvSpPr>
            <a:spLocks noGrp="1"/>
          </p:cNvSpPr>
          <p:nvPr>
            <p:ph type="body" idx="1"/>
          </p:nvPr>
        </p:nvSpPr>
        <p:spPr bwMode="auto">
          <a:xfrm>
            <a:off x="457200" y="1590675"/>
            <a:ext cx="82296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Arial 24pt</a:t>
            </a:r>
          </a:p>
          <a:p>
            <a:pPr lvl="1"/>
            <a:r>
              <a:rPr lang="en-US" altLang="en-US" smtClean="0"/>
              <a:t>Arial 20pt</a:t>
            </a:r>
          </a:p>
          <a:p>
            <a:pPr lvl="2"/>
            <a:r>
              <a:rPr lang="en-US" altLang="en-US" smtClean="0"/>
              <a:t>Arial 18pt</a:t>
            </a:r>
          </a:p>
          <a:p>
            <a:pPr lvl="3"/>
            <a:r>
              <a:rPr lang="en-US" altLang="en-US" smtClean="0"/>
              <a:t>Arial 18pt</a:t>
            </a:r>
          </a:p>
          <a:p>
            <a:pPr lvl="4"/>
            <a:r>
              <a:rPr lang="en-US" altLang="en-US" smtClean="0"/>
              <a:t>Arial 18pt</a:t>
            </a:r>
          </a:p>
        </p:txBody>
      </p:sp>
      <p:sp>
        <p:nvSpPr>
          <p:cNvPr id="17" name="Text Placeholder 9"/>
          <p:cNvSpPr txBox="1">
            <a:spLocks/>
          </p:cNvSpPr>
          <p:nvPr/>
        </p:nvSpPr>
        <p:spPr>
          <a:xfrm>
            <a:off x="63500"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eaLnBrk="1" fontAlgn="auto" hangingPunct="1">
              <a:spcBef>
                <a:spcPct val="20000"/>
              </a:spcBef>
              <a:spcAft>
                <a:spcPts val="0"/>
              </a:spcAft>
              <a:buFont typeface="Arial"/>
              <a:buNone/>
              <a:defRPr/>
            </a:pPr>
            <a:r>
              <a:rPr lang="en-US" b="0" dirty="0" smtClean="0">
                <a:solidFill>
                  <a:schemeClr val="tx1"/>
                </a:solidFill>
                <a:latin typeface="HelveticaNeueLT Std Med"/>
                <a:ea typeface="ＭＳ Ｐゴシック" pitchFamily="-107" charset="-128"/>
                <a:cs typeface="HelveticaNeueLT Std Med"/>
              </a:rPr>
              <a:t>    </a:t>
            </a:r>
            <a:r>
              <a:rPr lang="en-US" dirty="0" smtClean="0">
                <a:solidFill>
                  <a:schemeClr val="accent5"/>
                </a:solidFill>
                <a:latin typeface="HelveticaNeueLT Std Med"/>
                <a:ea typeface="ＭＳ Ｐゴシック" pitchFamily="-107" charset="-128"/>
                <a:cs typeface="HelveticaNeueLT Std Med"/>
              </a:rPr>
              <a:t>BUILDING ENERGY CODES </a:t>
            </a:r>
            <a:r>
              <a:rPr lang="en-US" dirty="0" smtClean="0">
                <a:ln w="0" cap="flat" cmpd="sng" algn="ctr">
                  <a:noFill/>
                  <a:prstDash val="solid"/>
                  <a:round/>
                  <a:headEnd type="none" w="med" len="med"/>
                  <a:tailEnd type="none" w="med" len="med"/>
                </a:ln>
                <a:solidFill>
                  <a:schemeClr val="accent6"/>
                </a:solidFill>
                <a:latin typeface="HelveticaNeueLT Std Med"/>
                <a:ea typeface="ＭＳ Ｐゴシック" pitchFamily="-107" charset="-128"/>
                <a:cs typeface="HelveticaNeueLT Std Med"/>
              </a:rPr>
              <a:t>UNIVERSITY</a:t>
            </a:r>
            <a:endParaRPr lang="en-US" dirty="0">
              <a:ln w="0" cap="flat" cmpd="sng" algn="ctr">
                <a:noFill/>
                <a:prstDash val="solid"/>
                <a:round/>
                <a:headEnd type="none" w="med" len="med"/>
                <a:tailEnd type="none" w="med" len="med"/>
              </a:ln>
              <a:solidFill>
                <a:schemeClr val="accent6"/>
              </a:solidFill>
              <a:latin typeface="HelveticaNeueLT Std Med"/>
              <a:ea typeface="+mn-ea"/>
              <a:cs typeface="HelveticaNeueLT Std Med"/>
            </a:endParaRPr>
          </a:p>
        </p:txBody>
      </p:sp>
      <p:sp>
        <p:nvSpPr>
          <p:cNvPr id="23" name="Rectangle 22"/>
          <p:cNvSpPr/>
          <p:nvPr/>
        </p:nvSpPr>
        <p:spPr>
          <a:xfrm flipH="1" flipV="1">
            <a:off x="0" y="920750"/>
            <a:ext cx="4572000" cy="55563"/>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flipH="1" flipV="1">
            <a:off x="4572000" y="920750"/>
            <a:ext cx="1262063" cy="555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5" name="Rectangle 24"/>
          <p:cNvSpPr/>
          <p:nvPr/>
        </p:nvSpPr>
        <p:spPr>
          <a:xfrm flipH="1" flipV="1">
            <a:off x="5834063" y="920750"/>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eaLnBrk="1" fontAlgn="auto" hangingPunct="1">
              <a:spcBef>
                <a:spcPct val="20000"/>
              </a:spcBef>
              <a:spcAft>
                <a:spcPts val="0"/>
              </a:spcAft>
              <a:buFont typeface="Arial"/>
              <a:buNone/>
              <a:defRPr/>
            </a:pPr>
            <a:r>
              <a:rPr lang="en-US" dirty="0" smtClean="0">
                <a:solidFill>
                  <a:schemeClr val="tx1"/>
                </a:solidFill>
                <a:ea typeface="+mn-ea"/>
              </a:rPr>
              <a:t>www.energycodes.gov/training</a:t>
            </a:r>
            <a:endParaRPr lang="en-US" dirty="0">
              <a:solidFill>
                <a:schemeClr val="tx1"/>
              </a:solidFill>
              <a:ea typeface="+mn-ea"/>
            </a:endParaRPr>
          </a:p>
        </p:txBody>
      </p:sp>
      <p:sp>
        <p:nvSpPr>
          <p:cNvPr id="18" name="TextBox 17"/>
          <p:cNvSpPr txBox="1"/>
          <p:nvPr/>
        </p:nvSpPr>
        <p:spPr>
          <a:xfrm>
            <a:off x="8485188" y="6310313"/>
            <a:ext cx="647700" cy="160337"/>
          </a:xfrm>
          <a:prstGeom prst="rect">
            <a:avLst/>
          </a:prstGeom>
        </p:spPr>
        <p:txBody>
          <a:bodyPr/>
          <a:lstStyle>
            <a:lvl1pPr algn="ctr" defTabSz="457200" eaLnBrk="0" hangingPunct="0">
              <a:defRPr sz="1400" b="1">
                <a:solidFill>
                  <a:schemeClr val="tx1"/>
                </a:solidFill>
                <a:latin typeface="Arial" panose="020B0604020202020204" pitchFamily="34" charset="0"/>
                <a:ea typeface="ＭＳ Ｐゴシック" panose="020B0600070205080204" pitchFamily="34" charset="-128"/>
              </a:defRPr>
            </a:lvl1pPr>
            <a:lvl2pPr marL="742950" indent="-285750" algn="ctr" defTabSz="457200" eaLnBrk="0" hangingPunct="0">
              <a:defRPr sz="1400" b="1">
                <a:solidFill>
                  <a:schemeClr val="tx1"/>
                </a:solidFill>
                <a:latin typeface="Arial" panose="020B0604020202020204" pitchFamily="34" charset="0"/>
                <a:ea typeface="ＭＳ Ｐゴシック" panose="020B0600070205080204" pitchFamily="34" charset="-128"/>
              </a:defRPr>
            </a:lvl2pPr>
            <a:lvl3pPr marL="11430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3pPr>
            <a:lvl4pPr marL="16002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4pPr>
            <a:lvl5pPr marL="20574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20000"/>
              </a:spcBef>
              <a:buFont typeface="Arial" panose="020B0604020202020204" pitchFamily="34" charset="0"/>
              <a:buNone/>
              <a:defRPr/>
            </a:pPr>
            <a:fld id="{31F5F6EB-37BA-4E1D-83D3-FEBB77BC96F9}" type="slidenum">
              <a:rPr lang="en-US" altLang="en-US" sz="1000" b="0" smtClean="0">
                <a:solidFill>
                  <a:schemeClr val="tx2"/>
                </a:solidFill>
                <a:latin typeface="Arial Narrow" panose="020B0606020202030204" pitchFamily="34" charset="0"/>
              </a:rPr>
              <a:pPr algn="r" eaLnBrk="1" hangingPunct="1">
                <a:spcBef>
                  <a:spcPct val="20000"/>
                </a:spcBef>
                <a:buFont typeface="Arial" panose="020B0604020202020204" pitchFamily="34" charset="0"/>
                <a:buNone/>
                <a:defRPr/>
              </a:pPr>
              <a:t>‹#›</a:t>
            </a:fld>
            <a:endParaRPr lang="en-US" altLang="en-US" sz="1000" b="0" smtClean="0">
              <a:solidFill>
                <a:schemeClr val="tx2"/>
              </a:solidFill>
              <a:latin typeface="Arial Narrow" panose="020B0606020202030204" pitchFamily="34" charset="0"/>
            </a:endParaRPr>
          </a:p>
        </p:txBody>
      </p:sp>
      <p:sp>
        <p:nvSpPr>
          <p:cNvPr id="20" name="Rectangle 19"/>
          <p:cNvSpPr/>
          <p:nvPr/>
        </p:nvSpPr>
        <p:spPr>
          <a:xfrm flipH="1">
            <a:off x="0" y="6567488"/>
            <a:ext cx="9144000" cy="49212"/>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Tree>
    <p:extLst>
      <p:ext uri="{BB962C8B-B14F-4D97-AF65-F5344CB8AC3E}">
        <p14:creationId xmlns:p14="http://schemas.microsoft.com/office/powerpoint/2010/main" val="2659419837"/>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Lst>
  <p:txStyles>
    <p:titleStyle>
      <a:lvl1pPr algn="l" defTabSz="457200" rtl="0" eaLnBrk="1" fontAlgn="base" hangingPunct="1">
        <a:lnSpc>
          <a:spcPts val="2800"/>
        </a:lnSpc>
        <a:spcBef>
          <a:spcPct val="0"/>
        </a:spcBef>
        <a:spcAft>
          <a:spcPct val="0"/>
        </a:spcAft>
        <a:defRPr sz="2600" kern="1200">
          <a:solidFill>
            <a:srgbClr val="50565C"/>
          </a:solidFill>
          <a:latin typeface="+mj-lt"/>
          <a:ea typeface="+mj-ea"/>
          <a:cs typeface="+mj-cs"/>
        </a:defRPr>
      </a:lvl1pPr>
      <a:lvl2pPr algn="l" defTabSz="457200" rtl="0" eaLnBrk="1" fontAlgn="base" hangingPunct="1">
        <a:lnSpc>
          <a:spcPts val="2800"/>
        </a:lnSpc>
        <a:spcBef>
          <a:spcPct val="0"/>
        </a:spcBef>
        <a:spcAft>
          <a:spcPct val="0"/>
        </a:spcAft>
        <a:defRPr sz="2600">
          <a:solidFill>
            <a:srgbClr val="50565C"/>
          </a:solidFill>
          <a:latin typeface="Arial" panose="020B0604020202020204" pitchFamily="34" charset="0"/>
        </a:defRPr>
      </a:lvl2pPr>
      <a:lvl3pPr algn="l" defTabSz="457200" rtl="0" eaLnBrk="1" fontAlgn="base" hangingPunct="1">
        <a:lnSpc>
          <a:spcPts val="2800"/>
        </a:lnSpc>
        <a:spcBef>
          <a:spcPct val="0"/>
        </a:spcBef>
        <a:spcAft>
          <a:spcPct val="0"/>
        </a:spcAft>
        <a:defRPr sz="2600">
          <a:solidFill>
            <a:srgbClr val="50565C"/>
          </a:solidFill>
          <a:latin typeface="Arial" panose="020B0604020202020204" pitchFamily="34" charset="0"/>
        </a:defRPr>
      </a:lvl3pPr>
      <a:lvl4pPr algn="l" defTabSz="457200" rtl="0" eaLnBrk="1" fontAlgn="base" hangingPunct="1">
        <a:lnSpc>
          <a:spcPts val="2800"/>
        </a:lnSpc>
        <a:spcBef>
          <a:spcPct val="0"/>
        </a:spcBef>
        <a:spcAft>
          <a:spcPct val="0"/>
        </a:spcAft>
        <a:defRPr sz="2600">
          <a:solidFill>
            <a:srgbClr val="50565C"/>
          </a:solidFill>
          <a:latin typeface="Arial" panose="020B0604020202020204" pitchFamily="34" charset="0"/>
        </a:defRPr>
      </a:lvl4pPr>
      <a:lvl5pPr algn="l" defTabSz="457200" rtl="0" eaLnBrk="1" fontAlgn="base" hangingPunct="1">
        <a:lnSpc>
          <a:spcPts val="2800"/>
        </a:lnSpc>
        <a:spcBef>
          <a:spcPct val="0"/>
        </a:spcBef>
        <a:spcAft>
          <a:spcPct val="0"/>
        </a:spcAft>
        <a:defRPr sz="2600">
          <a:solidFill>
            <a:srgbClr val="50565C"/>
          </a:solidFill>
          <a:latin typeface="Arial" panose="020B0604020202020204" pitchFamily="34" charset="0"/>
        </a:defRPr>
      </a:lvl5pPr>
      <a:lvl6pPr marL="457200" algn="l" defTabSz="457200" rtl="0" eaLnBrk="1" fontAlgn="base" hangingPunct="1">
        <a:lnSpc>
          <a:spcPts val="2800"/>
        </a:lnSpc>
        <a:spcBef>
          <a:spcPct val="0"/>
        </a:spcBef>
        <a:spcAft>
          <a:spcPct val="0"/>
        </a:spcAft>
        <a:defRPr sz="2600">
          <a:solidFill>
            <a:srgbClr val="50565C"/>
          </a:solidFill>
          <a:latin typeface="Arial" panose="020B0604020202020204" pitchFamily="34" charset="0"/>
        </a:defRPr>
      </a:lvl6pPr>
      <a:lvl7pPr marL="914400" algn="l" defTabSz="457200" rtl="0" eaLnBrk="1" fontAlgn="base" hangingPunct="1">
        <a:lnSpc>
          <a:spcPts val="2800"/>
        </a:lnSpc>
        <a:spcBef>
          <a:spcPct val="0"/>
        </a:spcBef>
        <a:spcAft>
          <a:spcPct val="0"/>
        </a:spcAft>
        <a:defRPr sz="2600">
          <a:solidFill>
            <a:srgbClr val="50565C"/>
          </a:solidFill>
          <a:latin typeface="Arial" panose="020B0604020202020204" pitchFamily="34" charset="0"/>
        </a:defRPr>
      </a:lvl7pPr>
      <a:lvl8pPr marL="1371600" algn="l" defTabSz="457200" rtl="0" eaLnBrk="1" fontAlgn="base" hangingPunct="1">
        <a:lnSpc>
          <a:spcPts val="2800"/>
        </a:lnSpc>
        <a:spcBef>
          <a:spcPct val="0"/>
        </a:spcBef>
        <a:spcAft>
          <a:spcPct val="0"/>
        </a:spcAft>
        <a:defRPr sz="2600">
          <a:solidFill>
            <a:srgbClr val="50565C"/>
          </a:solidFill>
          <a:latin typeface="Arial" panose="020B0604020202020204" pitchFamily="34" charset="0"/>
        </a:defRPr>
      </a:lvl8pPr>
      <a:lvl9pPr marL="1828800" algn="l" defTabSz="457200" rtl="0" eaLnBrk="1" fontAlgn="base" hangingPunct="1">
        <a:lnSpc>
          <a:spcPts val="2800"/>
        </a:lnSpc>
        <a:spcBef>
          <a:spcPct val="0"/>
        </a:spcBef>
        <a:spcAft>
          <a:spcPct val="0"/>
        </a:spcAft>
        <a:defRPr sz="2600">
          <a:solidFill>
            <a:srgbClr val="50565C"/>
          </a:solidFill>
          <a:latin typeface="Arial" panose="020B060402020202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143000"/>
            <a:ext cx="7543800" cy="5715000"/>
          </a:xfrm>
          <a:prstGeom prst="rect">
            <a:avLst/>
          </a:prstGeom>
          <a:solidFill>
            <a:srgbClr val="86867E">
              <a:alpha val="76863"/>
            </a:srgbClr>
          </a:solidFill>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spcCol="0" rtlCol="0" anchor="ctr"/>
          <a:lstStyle/>
          <a:p>
            <a:pPr algn="ctr"/>
            <a:endParaRPr lang="en-US">
              <a:solidFill>
                <a:prstClr val="white"/>
              </a:solidFill>
            </a:endParaRPr>
          </a:p>
        </p:txBody>
      </p:sp>
      <p:sp>
        <p:nvSpPr>
          <p:cNvPr id="8" name="Rectangle 7"/>
          <p:cNvSpPr/>
          <p:nvPr/>
        </p:nvSpPr>
        <p:spPr>
          <a:xfrm>
            <a:off x="7543800" y="0"/>
            <a:ext cx="1600200" cy="6858000"/>
          </a:xfrm>
          <a:prstGeom prst="rect">
            <a:avLst/>
          </a:prstGeom>
          <a:solidFill>
            <a:schemeClr val="tx2">
              <a:alpha val="87000"/>
            </a:schemeClr>
          </a:solidFill>
          <a:effectLst>
            <a:outerShdw blurRad="3175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spcCol="0" rtlCol="0" anchor="ctr"/>
          <a:lstStyle/>
          <a:p>
            <a:pPr algn="ctr"/>
            <a:endParaRPr lang="en-US">
              <a:solidFill>
                <a:prstClr val="white"/>
              </a:solidFill>
            </a:endParaRPr>
          </a:p>
        </p:txBody>
      </p:sp>
      <p:sp>
        <p:nvSpPr>
          <p:cNvPr id="2" name="Title Placeholder 1"/>
          <p:cNvSpPr>
            <a:spLocks noGrp="1"/>
          </p:cNvSpPr>
          <p:nvPr>
            <p:ph type="title"/>
          </p:nvPr>
        </p:nvSpPr>
        <p:spPr>
          <a:xfrm>
            <a:off x="76200" y="0"/>
            <a:ext cx="7391400" cy="1104900"/>
          </a:xfrm>
          <a:prstGeom prst="rect">
            <a:avLst/>
          </a:prstGeom>
        </p:spPr>
        <p:txBody>
          <a:bodyPr vert="horz" lIns="91407" tIns="45704" rIns="91407" bIns="45704"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200" y="1219200"/>
            <a:ext cx="7391400" cy="5105400"/>
          </a:xfrm>
          <a:prstGeom prst="rect">
            <a:avLst/>
          </a:prstGeom>
        </p:spPr>
        <p:txBody>
          <a:bodyPr vert="horz" lIns="91407" tIns="45704" rIns="91407" bIns="4570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Chameleon Logo"/>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563804" y="152400"/>
            <a:ext cx="1560195" cy="655544"/>
          </a:xfrm>
          <a:prstGeom prst="rect">
            <a:avLst/>
          </a:prstGeom>
          <a:noFill/>
          <a:ln>
            <a:noFill/>
          </a:ln>
        </p:spPr>
      </p:pic>
    </p:spTree>
    <p:extLst>
      <p:ext uri="{BB962C8B-B14F-4D97-AF65-F5344CB8AC3E}">
        <p14:creationId xmlns:p14="http://schemas.microsoft.com/office/powerpoint/2010/main" val="270639065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Lst>
  <p:timing>
    <p:tnLst>
      <p:par>
        <p:cTn id="1" dur="indefinite" restart="never" nodeType="tmRoot"/>
      </p:par>
    </p:tnLst>
  </p:timing>
  <p:txStyles>
    <p:titleStyle>
      <a:lvl1pPr algn="ctr" defTabSz="914079" rtl="0" eaLnBrk="1" latinLnBrk="0" hangingPunct="1">
        <a:spcBef>
          <a:spcPct val="0"/>
        </a:spcBef>
        <a:buNone/>
        <a:defRPr sz="4400" kern="1200">
          <a:solidFill>
            <a:schemeClr val="tx1"/>
          </a:solidFill>
          <a:latin typeface="Estrangelo Edessa" pitchFamily="66" charset="0"/>
          <a:ea typeface="+mj-ea"/>
          <a:cs typeface="Estrangelo Edessa" pitchFamily="66" charset="0"/>
        </a:defRPr>
      </a:lvl1pPr>
    </p:titleStyle>
    <p:bodyStyle>
      <a:lvl1pPr marL="342780" indent="-342780" algn="l" defTabSz="914079" rtl="0" eaLnBrk="1" latinLnBrk="0" hangingPunct="1">
        <a:spcBef>
          <a:spcPct val="20000"/>
        </a:spcBef>
        <a:buClr>
          <a:srgbClr val="262626"/>
        </a:buClr>
        <a:buFont typeface="Wingdings" pitchFamily="2" charset="2"/>
        <a:buChar char="§"/>
        <a:defRPr sz="3200" kern="1200">
          <a:solidFill>
            <a:schemeClr val="tx1"/>
          </a:solidFill>
          <a:latin typeface="Estrangelo Edessa" pitchFamily="66" charset="0"/>
          <a:ea typeface="+mn-ea"/>
          <a:cs typeface="Estrangelo Edessa" pitchFamily="66" charset="0"/>
        </a:defRPr>
      </a:lvl1pPr>
      <a:lvl2pPr marL="742689" indent="-285650" algn="l" defTabSz="914079" rtl="0" eaLnBrk="1" latinLnBrk="0" hangingPunct="1">
        <a:spcBef>
          <a:spcPct val="20000"/>
        </a:spcBef>
        <a:buClr>
          <a:srgbClr val="262626"/>
        </a:buClr>
        <a:buFont typeface="Wingdings" pitchFamily="2" charset="2"/>
        <a:buChar char="§"/>
        <a:defRPr sz="2800" kern="1200">
          <a:solidFill>
            <a:schemeClr val="tx1"/>
          </a:solidFill>
          <a:latin typeface="Estrangelo Edessa" pitchFamily="66" charset="0"/>
          <a:ea typeface="+mn-ea"/>
          <a:cs typeface="Estrangelo Edessa" pitchFamily="66" charset="0"/>
        </a:defRPr>
      </a:lvl2pPr>
      <a:lvl3pPr marL="1142599" indent="-228519" algn="l" defTabSz="914079" rtl="0" eaLnBrk="1" latinLnBrk="0" hangingPunct="1">
        <a:spcBef>
          <a:spcPct val="20000"/>
        </a:spcBef>
        <a:buClr>
          <a:srgbClr val="262626"/>
        </a:buClr>
        <a:buFont typeface="Wingdings" pitchFamily="2" charset="2"/>
        <a:buChar char="§"/>
        <a:defRPr sz="2400" kern="1200">
          <a:solidFill>
            <a:schemeClr val="tx1"/>
          </a:solidFill>
          <a:latin typeface="Estrangelo Edessa" pitchFamily="66" charset="0"/>
          <a:ea typeface="+mn-ea"/>
          <a:cs typeface="Estrangelo Edessa" pitchFamily="66" charset="0"/>
        </a:defRPr>
      </a:lvl3pPr>
      <a:lvl4pPr marL="1599638" indent="-228519" algn="l" defTabSz="914079" rtl="0" eaLnBrk="1" latinLnBrk="0" hangingPunct="1">
        <a:spcBef>
          <a:spcPct val="20000"/>
        </a:spcBef>
        <a:buClr>
          <a:srgbClr val="262626"/>
        </a:buClr>
        <a:buFont typeface="Wingdings" pitchFamily="2" charset="2"/>
        <a:buChar char="§"/>
        <a:defRPr sz="2000" kern="1200">
          <a:solidFill>
            <a:schemeClr val="tx1"/>
          </a:solidFill>
          <a:latin typeface="Estrangelo Edessa" pitchFamily="66" charset="0"/>
          <a:ea typeface="+mn-ea"/>
          <a:cs typeface="Estrangelo Edessa" pitchFamily="66" charset="0"/>
        </a:defRPr>
      </a:lvl4pPr>
      <a:lvl5pPr marL="2056678" indent="-228519" algn="l" defTabSz="914079" rtl="0" eaLnBrk="1" latinLnBrk="0" hangingPunct="1">
        <a:spcBef>
          <a:spcPct val="20000"/>
        </a:spcBef>
        <a:buClr>
          <a:srgbClr val="262626"/>
        </a:buClr>
        <a:buFont typeface="Wingdings" pitchFamily="2" charset="2"/>
        <a:buChar char="§"/>
        <a:defRPr sz="2000" kern="1200">
          <a:solidFill>
            <a:schemeClr val="tx1"/>
          </a:solidFill>
          <a:latin typeface="Estrangelo Edessa" pitchFamily="66" charset="0"/>
          <a:ea typeface="+mn-ea"/>
          <a:cs typeface="Estrangelo Edessa" pitchFamily="66"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9" rtl="0" eaLnBrk="1" latinLnBrk="0" hangingPunct="1">
        <a:defRPr sz="1800" kern="1200">
          <a:solidFill>
            <a:schemeClr val="tx1"/>
          </a:solidFill>
          <a:latin typeface="+mn-lt"/>
          <a:ea typeface="+mn-ea"/>
          <a:cs typeface="+mn-cs"/>
        </a:defRPr>
      </a:lvl1pPr>
      <a:lvl2pPr marL="457039" algn="l" defTabSz="914079" rtl="0" eaLnBrk="1" latinLnBrk="0" hangingPunct="1">
        <a:defRPr sz="1800" kern="1200">
          <a:solidFill>
            <a:schemeClr val="tx1"/>
          </a:solidFill>
          <a:latin typeface="+mn-lt"/>
          <a:ea typeface="+mn-ea"/>
          <a:cs typeface="+mn-cs"/>
        </a:defRPr>
      </a:lvl2pPr>
      <a:lvl3pPr marL="914079" algn="l" defTabSz="914079" rtl="0" eaLnBrk="1" latinLnBrk="0" hangingPunct="1">
        <a:defRPr sz="1800" kern="1200">
          <a:solidFill>
            <a:schemeClr val="tx1"/>
          </a:solidFill>
          <a:latin typeface="+mn-lt"/>
          <a:ea typeface="+mn-ea"/>
          <a:cs typeface="+mn-cs"/>
        </a:defRPr>
      </a:lvl3pPr>
      <a:lvl4pPr marL="1371119" algn="l" defTabSz="914079" rtl="0" eaLnBrk="1" latinLnBrk="0" hangingPunct="1">
        <a:defRPr sz="1800" kern="1200">
          <a:solidFill>
            <a:schemeClr val="tx1"/>
          </a:solidFill>
          <a:latin typeface="+mn-lt"/>
          <a:ea typeface="+mn-ea"/>
          <a:cs typeface="+mn-cs"/>
        </a:defRPr>
      </a:lvl4pPr>
      <a:lvl5pPr marL="1828159" algn="l" defTabSz="914079" rtl="0" eaLnBrk="1" latinLnBrk="0" hangingPunct="1">
        <a:defRPr sz="1800" kern="1200">
          <a:solidFill>
            <a:schemeClr val="tx1"/>
          </a:solidFill>
          <a:latin typeface="+mn-lt"/>
          <a:ea typeface="+mn-ea"/>
          <a:cs typeface="+mn-cs"/>
        </a:defRPr>
      </a:lvl5pPr>
      <a:lvl6pPr marL="2285199" algn="l" defTabSz="914079" rtl="0" eaLnBrk="1" latinLnBrk="0" hangingPunct="1">
        <a:defRPr sz="1800" kern="1200">
          <a:solidFill>
            <a:schemeClr val="tx1"/>
          </a:solidFill>
          <a:latin typeface="+mn-lt"/>
          <a:ea typeface="+mn-ea"/>
          <a:cs typeface="+mn-cs"/>
        </a:defRPr>
      </a:lvl6pPr>
      <a:lvl7pPr marL="2742237" algn="l" defTabSz="914079" rtl="0" eaLnBrk="1" latinLnBrk="0" hangingPunct="1">
        <a:defRPr sz="1800" kern="1200">
          <a:solidFill>
            <a:schemeClr val="tx1"/>
          </a:solidFill>
          <a:latin typeface="+mn-lt"/>
          <a:ea typeface="+mn-ea"/>
          <a:cs typeface="+mn-cs"/>
        </a:defRPr>
      </a:lvl7pPr>
      <a:lvl8pPr marL="3199278" algn="l" defTabSz="914079" rtl="0" eaLnBrk="1" latinLnBrk="0" hangingPunct="1">
        <a:defRPr sz="1800" kern="1200">
          <a:solidFill>
            <a:schemeClr val="tx1"/>
          </a:solidFill>
          <a:latin typeface="+mn-lt"/>
          <a:ea typeface="+mn-ea"/>
          <a:cs typeface="+mn-cs"/>
        </a:defRPr>
      </a:lvl8pPr>
      <a:lvl9pPr marL="3656316" algn="l" defTabSz="91407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763498-0E27-405B-8EFA-9C3E69EEDE90}" type="datetimeFigureOut">
              <a:rPr lang="en-US" smtClean="0"/>
              <a:t>2/4/2015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3B265A-1318-4C07-AC81-5D28AE262964}" type="slidenum">
              <a:rPr lang="en-US" smtClean="0"/>
              <a:t>‹#›</a:t>
            </a:fld>
            <a:endParaRPr lang="en-US"/>
          </a:p>
        </p:txBody>
      </p:sp>
    </p:spTree>
    <p:extLst>
      <p:ext uri="{BB962C8B-B14F-4D97-AF65-F5344CB8AC3E}">
        <p14:creationId xmlns:p14="http://schemas.microsoft.com/office/powerpoint/2010/main" val="2811273244"/>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763498-0E27-405B-8EFA-9C3E69EEDE90}" type="datetimeFigureOut">
              <a:rPr lang="en-US" smtClean="0"/>
              <a:t>2/4/2015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3B265A-1318-4C07-AC81-5D28AE262964}" type="slidenum">
              <a:rPr lang="en-US" smtClean="0"/>
              <a:t>‹#›</a:t>
            </a:fld>
            <a:endParaRPr lang="en-US"/>
          </a:p>
        </p:txBody>
      </p:sp>
    </p:spTree>
    <p:extLst>
      <p:ext uri="{BB962C8B-B14F-4D97-AF65-F5344CB8AC3E}">
        <p14:creationId xmlns:p14="http://schemas.microsoft.com/office/powerpoint/2010/main" val="1189195760"/>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6858000"/>
          </a:xfrm>
          <a:prstGeom prst="rect">
            <a:avLst/>
          </a:prstGeom>
          <a:solidFill>
            <a:schemeClr val="bg1">
              <a:alpha val="7294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b="1">
                <a:solidFill>
                  <a:schemeClr val="tx1"/>
                </a:solidFill>
                <a:latin typeface="Arial" panose="020B0604020202020204" pitchFamily="34" charset="0"/>
                <a:ea typeface="ＭＳ Ｐゴシック" panose="020B0600070205080204" pitchFamily="34" charset="-128"/>
              </a:defRPr>
            </a:lvl1pPr>
            <a:lvl2pPr marL="742950" indent="-285750">
              <a:defRPr sz="1400" b="1">
                <a:solidFill>
                  <a:schemeClr val="tx1"/>
                </a:solidFill>
                <a:latin typeface="Arial" panose="020B0604020202020204" pitchFamily="34" charset="0"/>
                <a:ea typeface="ＭＳ Ｐゴシック" panose="020B0600070205080204" pitchFamily="34" charset="-128"/>
              </a:defRPr>
            </a:lvl2pPr>
            <a:lvl3pPr marL="1143000" indent="-228600">
              <a:defRPr sz="1400" b="1">
                <a:solidFill>
                  <a:schemeClr val="tx1"/>
                </a:solidFill>
                <a:latin typeface="Arial" panose="020B0604020202020204" pitchFamily="34" charset="0"/>
                <a:ea typeface="ＭＳ Ｐゴシック" panose="020B0600070205080204" pitchFamily="34" charset="-128"/>
              </a:defRPr>
            </a:lvl3pPr>
            <a:lvl4pPr marL="1600200" indent="-228600">
              <a:defRPr sz="1400" b="1">
                <a:solidFill>
                  <a:schemeClr val="tx1"/>
                </a:solidFill>
                <a:latin typeface="Arial" panose="020B0604020202020204" pitchFamily="34" charset="0"/>
                <a:ea typeface="ＭＳ Ｐゴシック" panose="020B0600070205080204" pitchFamily="34" charset="-128"/>
              </a:defRPr>
            </a:lvl4pPr>
            <a:lvl5pPr marL="2057400" indent="-22860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
        <p:nvSpPr>
          <p:cNvPr id="1027" name="Rectangle 3"/>
          <p:cNvSpPr>
            <a:spLocks noGrp="1" noChangeArrowheads="1"/>
          </p:cNvSpPr>
          <p:nvPr>
            <p:ph type="body" idx="1"/>
          </p:nvPr>
        </p:nvSpPr>
        <p:spPr bwMode="auto">
          <a:xfrm>
            <a:off x="685800" y="1268413"/>
            <a:ext cx="777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08356" name="Rectangle 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smtClean="0">
                <a:solidFill>
                  <a:srgbClr val="8DC63F"/>
                </a:solidFill>
              </a:defRPr>
            </a:lvl1pPr>
          </a:lstStyle>
          <a:p>
            <a:pPr>
              <a:defRPr/>
            </a:pPr>
            <a:fld id="{55472879-52DB-4E85-BC11-3517A450862A}" type="slidenum">
              <a:rPr lang="en-US" altLang="en-US"/>
              <a:pPr>
                <a:defRPr/>
              </a:pPr>
              <a:t>‹#›</a:t>
            </a:fld>
            <a:endParaRPr lang="en-US" altLang="en-US"/>
          </a:p>
        </p:txBody>
      </p:sp>
      <p:sp>
        <p:nvSpPr>
          <p:cNvPr id="1029" name="Rectangle 5"/>
          <p:cNvSpPr>
            <a:spLocks noChangeArrowheads="1"/>
          </p:cNvSpPr>
          <p:nvPr/>
        </p:nvSpPr>
        <p:spPr bwMode="auto">
          <a:xfrm>
            <a:off x="609600" y="228600"/>
            <a:ext cx="8305800" cy="914400"/>
          </a:xfrm>
          <a:prstGeom prst="rect">
            <a:avLst/>
          </a:prstGeom>
          <a:noFill/>
          <a:ln>
            <a:noFill/>
          </a:ln>
          <a:effectLst>
            <a:outerShdw dist="35921" dir="2700000" algn="ctr" rotWithShape="0">
              <a:srgbClr val="DDDDD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1400" b="1">
                <a:solidFill>
                  <a:schemeClr val="tx1"/>
                </a:solidFill>
                <a:latin typeface="Arial" panose="020B0604020202020204" pitchFamily="34" charset="0"/>
                <a:ea typeface="ＭＳ Ｐゴシック" panose="020B0600070205080204" pitchFamily="34" charset="-128"/>
              </a:defRPr>
            </a:lvl1pPr>
            <a:lvl2pPr marL="742950" indent="-285750">
              <a:defRPr sz="1400" b="1">
                <a:solidFill>
                  <a:schemeClr val="tx1"/>
                </a:solidFill>
                <a:latin typeface="Arial" panose="020B0604020202020204" pitchFamily="34" charset="0"/>
                <a:ea typeface="ＭＳ Ｐゴシック" panose="020B0600070205080204" pitchFamily="34" charset="-128"/>
              </a:defRPr>
            </a:lvl2pPr>
            <a:lvl3pPr marL="1143000" indent="-228600">
              <a:defRPr sz="1400" b="1">
                <a:solidFill>
                  <a:schemeClr val="tx1"/>
                </a:solidFill>
                <a:latin typeface="Arial" panose="020B0604020202020204" pitchFamily="34" charset="0"/>
                <a:ea typeface="ＭＳ Ｐゴシック" panose="020B0600070205080204" pitchFamily="34" charset="-128"/>
              </a:defRPr>
            </a:lvl3pPr>
            <a:lvl4pPr marL="1600200" indent="-228600">
              <a:defRPr sz="1400" b="1">
                <a:solidFill>
                  <a:schemeClr val="tx1"/>
                </a:solidFill>
                <a:latin typeface="Arial" panose="020B0604020202020204" pitchFamily="34" charset="0"/>
                <a:ea typeface="ＭＳ Ｐゴシック" panose="020B0600070205080204" pitchFamily="34" charset="-128"/>
              </a:defRPr>
            </a:lvl4pPr>
            <a:lvl5pPr marL="2057400" indent="-22860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3200">
              <a:solidFill>
                <a:srgbClr val="005288"/>
              </a:solidFill>
            </a:endParaRPr>
          </a:p>
        </p:txBody>
      </p:sp>
      <p:sp>
        <p:nvSpPr>
          <p:cNvPr id="1030" name="Rectangle 6"/>
          <p:cNvSpPr>
            <a:spLocks noGrp="1" noChangeArrowheads="1"/>
          </p:cNvSpPr>
          <p:nvPr>
            <p:ph type="title"/>
          </p:nvPr>
        </p:nvSpPr>
        <p:spPr bwMode="auto">
          <a:xfrm>
            <a:off x="685800" y="252413"/>
            <a:ext cx="7772400"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031" name="Rectangle 7"/>
          <p:cNvSpPr>
            <a:spLocks noChangeArrowheads="1"/>
          </p:cNvSpPr>
          <p:nvPr/>
        </p:nvSpPr>
        <p:spPr bwMode="auto">
          <a:xfrm>
            <a:off x="-11113" y="0"/>
            <a:ext cx="561976" cy="6858000"/>
          </a:xfrm>
          <a:prstGeom prst="rect">
            <a:avLst/>
          </a:prstGeom>
          <a:solidFill>
            <a:srgbClr val="00528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b="1">
                <a:solidFill>
                  <a:schemeClr val="tx1"/>
                </a:solidFill>
                <a:latin typeface="Arial" panose="020B0604020202020204" pitchFamily="34" charset="0"/>
                <a:ea typeface="ＭＳ Ｐゴシック" panose="020B0600070205080204" pitchFamily="34" charset="-128"/>
              </a:defRPr>
            </a:lvl1pPr>
            <a:lvl2pPr marL="742950" indent="-285750">
              <a:defRPr sz="1400" b="1">
                <a:solidFill>
                  <a:schemeClr val="tx1"/>
                </a:solidFill>
                <a:latin typeface="Arial" panose="020B0604020202020204" pitchFamily="34" charset="0"/>
                <a:ea typeface="ＭＳ Ｐゴシック" panose="020B0600070205080204" pitchFamily="34" charset="-128"/>
              </a:defRPr>
            </a:lvl2pPr>
            <a:lvl3pPr marL="1143000" indent="-228600">
              <a:defRPr sz="1400" b="1">
                <a:solidFill>
                  <a:schemeClr val="tx1"/>
                </a:solidFill>
                <a:latin typeface="Arial" panose="020B0604020202020204" pitchFamily="34" charset="0"/>
                <a:ea typeface="ＭＳ Ｐゴシック" panose="020B0600070205080204" pitchFamily="34" charset="-128"/>
              </a:defRPr>
            </a:lvl3pPr>
            <a:lvl4pPr marL="1600200" indent="-228600">
              <a:defRPr sz="1400" b="1">
                <a:solidFill>
                  <a:schemeClr val="tx1"/>
                </a:solidFill>
                <a:latin typeface="Arial" panose="020B0604020202020204" pitchFamily="34" charset="0"/>
                <a:ea typeface="ＭＳ Ｐゴシック" panose="020B0600070205080204" pitchFamily="34" charset="-128"/>
              </a:defRPr>
            </a:lvl4pPr>
            <a:lvl5pPr marL="2057400" indent="-22860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
        <p:nvSpPr>
          <p:cNvPr id="1032" name="Rectangle 8"/>
          <p:cNvSpPr>
            <a:spLocks noChangeArrowheads="1"/>
          </p:cNvSpPr>
          <p:nvPr/>
        </p:nvSpPr>
        <p:spPr bwMode="auto">
          <a:xfrm>
            <a:off x="468313" y="0"/>
            <a:ext cx="77787" cy="6858000"/>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b="1">
                <a:solidFill>
                  <a:schemeClr val="tx1"/>
                </a:solidFill>
                <a:latin typeface="Arial" panose="020B0604020202020204" pitchFamily="34" charset="0"/>
                <a:ea typeface="ＭＳ Ｐゴシック" panose="020B0600070205080204" pitchFamily="34" charset="-128"/>
              </a:defRPr>
            </a:lvl1pPr>
            <a:lvl2pPr marL="742950" indent="-285750">
              <a:defRPr sz="1400" b="1">
                <a:solidFill>
                  <a:schemeClr val="tx1"/>
                </a:solidFill>
                <a:latin typeface="Arial" panose="020B0604020202020204" pitchFamily="34" charset="0"/>
                <a:ea typeface="ＭＳ Ｐゴシック" panose="020B0600070205080204" pitchFamily="34" charset="-128"/>
              </a:defRPr>
            </a:lvl2pPr>
            <a:lvl3pPr marL="1143000" indent="-228600">
              <a:defRPr sz="1400" b="1">
                <a:solidFill>
                  <a:schemeClr val="tx1"/>
                </a:solidFill>
                <a:latin typeface="Arial" panose="020B0604020202020204" pitchFamily="34" charset="0"/>
                <a:ea typeface="ＭＳ Ｐゴシック" panose="020B0600070205080204" pitchFamily="34" charset="-128"/>
              </a:defRPr>
            </a:lvl3pPr>
            <a:lvl4pPr marL="1600200" indent="-228600">
              <a:defRPr sz="1400" b="1">
                <a:solidFill>
                  <a:schemeClr val="tx1"/>
                </a:solidFill>
                <a:latin typeface="Arial" panose="020B0604020202020204" pitchFamily="34" charset="0"/>
                <a:ea typeface="ＭＳ Ｐゴシック" panose="020B0600070205080204" pitchFamily="34" charset="-128"/>
              </a:defRPr>
            </a:lvl4pPr>
            <a:lvl5pPr marL="2057400" indent="-22860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
        <p:nvSpPr>
          <p:cNvPr id="1033" name="Rectangle 9"/>
          <p:cNvSpPr>
            <a:spLocks noChangeArrowheads="1"/>
          </p:cNvSpPr>
          <p:nvPr/>
        </p:nvSpPr>
        <p:spPr bwMode="auto">
          <a:xfrm>
            <a:off x="0" y="898525"/>
            <a:ext cx="9144000" cy="88900"/>
          </a:xfrm>
          <a:prstGeom prst="rect">
            <a:avLst/>
          </a:prstGeom>
          <a:solidFill>
            <a:srgbClr val="6799C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b="1">
                <a:solidFill>
                  <a:schemeClr val="tx1"/>
                </a:solidFill>
                <a:latin typeface="Arial" panose="020B0604020202020204" pitchFamily="34" charset="0"/>
                <a:ea typeface="ＭＳ Ｐゴシック" panose="020B0600070205080204" pitchFamily="34" charset="-128"/>
              </a:defRPr>
            </a:lvl1pPr>
            <a:lvl2pPr marL="742950" indent="-285750">
              <a:defRPr sz="1400" b="1">
                <a:solidFill>
                  <a:schemeClr val="tx1"/>
                </a:solidFill>
                <a:latin typeface="Arial" panose="020B0604020202020204" pitchFamily="34" charset="0"/>
                <a:ea typeface="ＭＳ Ｐゴシック" panose="020B0600070205080204" pitchFamily="34" charset="-128"/>
              </a:defRPr>
            </a:lvl2pPr>
            <a:lvl3pPr marL="1143000" indent="-228600">
              <a:defRPr sz="1400" b="1">
                <a:solidFill>
                  <a:schemeClr val="tx1"/>
                </a:solidFill>
                <a:latin typeface="Arial" panose="020B0604020202020204" pitchFamily="34" charset="0"/>
                <a:ea typeface="ＭＳ Ｐゴシック" panose="020B0600070205080204" pitchFamily="34" charset="-128"/>
              </a:defRPr>
            </a:lvl3pPr>
            <a:lvl4pPr marL="1600200" indent="-228600">
              <a:defRPr sz="1400" b="1">
                <a:solidFill>
                  <a:schemeClr val="tx1"/>
                </a:solidFill>
                <a:latin typeface="Arial" panose="020B0604020202020204" pitchFamily="34" charset="0"/>
                <a:ea typeface="ＭＳ Ｐゴシック" panose="020B0600070205080204" pitchFamily="34" charset="-128"/>
              </a:defRPr>
            </a:lvl4pPr>
            <a:lvl5pPr marL="2057400" indent="-22860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Tree>
    <p:extLst>
      <p:ext uri="{BB962C8B-B14F-4D97-AF65-F5344CB8AC3E}">
        <p14:creationId xmlns:p14="http://schemas.microsoft.com/office/powerpoint/2010/main" val="372778418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Lst>
  <p:timing>
    <p:tnLst>
      <p:par>
        <p:cTn id="1" dur="indefinite" restart="never" nodeType="tmRoot"/>
      </p:par>
    </p:tnLst>
  </p:timing>
  <p:txStyles>
    <p:titleStyle>
      <a:lvl1pPr algn="l" rtl="0" eaLnBrk="1" fontAlgn="base" hangingPunct="1">
        <a:spcBef>
          <a:spcPct val="0"/>
        </a:spcBef>
        <a:spcAft>
          <a:spcPct val="0"/>
        </a:spcAft>
        <a:defRPr sz="3200" b="1">
          <a:solidFill>
            <a:srgbClr val="005288"/>
          </a:solidFill>
          <a:latin typeface="+mj-lt"/>
          <a:ea typeface="ＭＳ Ｐゴシック" pitchFamily="-107" charset="-128"/>
          <a:cs typeface="ＭＳ Ｐゴシック" pitchFamily="-107" charset="-128"/>
        </a:defRPr>
      </a:lvl1pPr>
      <a:lvl2pPr algn="l" rtl="0" eaLnBrk="1" fontAlgn="base" hangingPunct="1">
        <a:spcBef>
          <a:spcPct val="0"/>
        </a:spcBef>
        <a:spcAft>
          <a:spcPct val="0"/>
        </a:spcAft>
        <a:defRPr sz="3200" b="1">
          <a:solidFill>
            <a:srgbClr val="005288"/>
          </a:solidFill>
          <a:latin typeface="Arial" pitchFamily="34" charset="0"/>
          <a:ea typeface="ＭＳ Ｐゴシック" pitchFamily="-107" charset="-128"/>
          <a:cs typeface="ＭＳ Ｐゴシック" pitchFamily="-107" charset="-128"/>
        </a:defRPr>
      </a:lvl2pPr>
      <a:lvl3pPr algn="l" rtl="0" eaLnBrk="1" fontAlgn="base" hangingPunct="1">
        <a:spcBef>
          <a:spcPct val="0"/>
        </a:spcBef>
        <a:spcAft>
          <a:spcPct val="0"/>
        </a:spcAft>
        <a:defRPr sz="3200" b="1">
          <a:solidFill>
            <a:srgbClr val="005288"/>
          </a:solidFill>
          <a:latin typeface="Arial" pitchFamily="34" charset="0"/>
          <a:ea typeface="ＭＳ Ｐゴシック" pitchFamily="-107" charset="-128"/>
          <a:cs typeface="ＭＳ Ｐゴシック" pitchFamily="-107" charset="-128"/>
        </a:defRPr>
      </a:lvl3pPr>
      <a:lvl4pPr algn="l" rtl="0" eaLnBrk="1" fontAlgn="base" hangingPunct="1">
        <a:spcBef>
          <a:spcPct val="0"/>
        </a:spcBef>
        <a:spcAft>
          <a:spcPct val="0"/>
        </a:spcAft>
        <a:defRPr sz="3200" b="1">
          <a:solidFill>
            <a:srgbClr val="005288"/>
          </a:solidFill>
          <a:latin typeface="Arial" pitchFamily="34" charset="0"/>
          <a:ea typeface="ＭＳ Ｐゴシック" pitchFamily="-107" charset="-128"/>
          <a:cs typeface="ＭＳ Ｐゴシック" pitchFamily="-107" charset="-128"/>
        </a:defRPr>
      </a:lvl4pPr>
      <a:lvl5pPr algn="l" rtl="0" eaLnBrk="1" fontAlgn="base" hangingPunct="1">
        <a:spcBef>
          <a:spcPct val="0"/>
        </a:spcBef>
        <a:spcAft>
          <a:spcPct val="0"/>
        </a:spcAft>
        <a:defRPr sz="3200" b="1">
          <a:solidFill>
            <a:srgbClr val="005288"/>
          </a:solidFill>
          <a:latin typeface="Arial" pitchFamily="34" charset="0"/>
          <a:ea typeface="ＭＳ Ｐゴシック" pitchFamily="-107" charset="-128"/>
          <a:cs typeface="ＭＳ Ｐゴシック" pitchFamily="-107" charset="-128"/>
        </a:defRPr>
      </a:lvl5pPr>
      <a:lvl6pPr marL="457200" algn="l" rtl="0" eaLnBrk="1" fontAlgn="base" hangingPunct="1">
        <a:spcBef>
          <a:spcPct val="0"/>
        </a:spcBef>
        <a:spcAft>
          <a:spcPct val="0"/>
        </a:spcAft>
        <a:defRPr sz="3200" b="1">
          <a:solidFill>
            <a:srgbClr val="005288"/>
          </a:solidFill>
          <a:latin typeface="Arial" pitchFamily="34" charset="0"/>
        </a:defRPr>
      </a:lvl6pPr>
      <a:lvl7pPr marL="914400" algn="l" rtl="0" eaLnBrk="1" fontAlgn="base" hangingPunct="1">
        <a:spcBef>
          <a:spcPct val="0"/>
        </a:spcBef>
        <a:spcAft>
          <a:spcPct val="0"/>
        </a:spcAft>
        <a:defRPr sz="3200" b="1">
          <a:solidFill>
            <a:srgbClr val="005288"/>
          </a:solidFill>
          <a:latin typeface="Arial" pitchFamily="34" charset="0"/>
        </a:defRPr>
      </a:lvl7pPr>
      <a:lvl8pPr marL="1371600" algn="l" rtl="0" eaLnBrk="1" fontAlgn="base" hangingPunct="1">
        <a:spcBef>
          <a:spcPct val="0"/>
        </a:spcBef>
        <a:spcAft>
          <a:spcPct val="0"/>
        </a:spcAft>
        <a:defRPr sz="3200" b="1">
          <a:solidFill>
            <a:srgbClr val="005288"/>
          </a:solidFill>
          <a:latin typeface="Arial" pitchFamily="34" charset="0"/>
        </a:defRPr>
      </a:lvl8pPr>
      <a:lvl9pPr marL="1828800" algn="l" rtl="0" eaLnBrk="1" fontAlgn="base" hangingPunct="1">
        <a:spcBef>
          <a:spcPct val="0"/>
        </a:spcBef>
        <a:spcAft>
          <a:spcPct val="0"/>
        </a:spcAft>
        <a:defRPr sz="3200" b="1">
          <a:solidFill>
            <a:srgbClr val="005288"/>
          </a:solidFill>
          <a:latin typeface="Arial" pitchFamily="34" charset="0"/>
        </a:defRPr>
      </a:lvl9pPr>
    </p:titleStyle>
    <p:bodyStyle>
      <a:lvl1pPr marL="342900" indent="-342900" algn="l" rtl="0" eaLnBrk="1" fontAlgn="base" hangingPunct="1">
        <a:spcBef>
          <a:spcPct val="20000"/>
        </a:spcBef>
        <a:spcAft>
          <a:spcPct val="0"/>
        </a:spcAft>
        <a:buClr>
          <a:srgbClr val="005288"/>
        </a:buClr>
        <a:buSzPct val="130000"/>
        <a:buChar char="•"/>
        <a:defRPr sz="2800">
          <a:solidFill>
            <a:srgbClr val="005288"/>
          </a:solidFill>
          <a:latin typeface="+mn-lt"/>
          <a:ea typeface="ＭＳ Ｐゴシック" pitchFamily="-107" charset="-128"/>
          <a:cs typeface="ＭＳ Ｐゴシック" pitchFamily="-107" charset="-128"/>
        </a:defRPr>
      </a:lvl1pPr>
      <a:lvl2pPr marL="742950" indent="-285750" algn="l" rtl="0" eaLnBrk="1" fontAlgn="base" hangingPunct="1">
        <a:spcBef>
          <a:spcPct val="20000"/>
        </a:spcBef>
        <a:spcAft>
          <a:spcPct val="0"/>
        </a:spcAft>
        <a:buChar char="•"/>
        <a:defRPr sz="2400">
          <a:solidFill>
            <a:srgbClr val="005288"/>
          </a:solidFill>
          <a:latin typeface="+mn-lt"/>
          <a:ea typeface="ＭＳ Ｐゴシック" pitchFamily="-107" charset="-128"/>
        </a:defRPr>
      </a:lvl2pPr>
      <a:lvl3pPr marL="1143000" indent="-228600" algn="l" rtl="0" eaLnBrk="1" fontAlgn="base" hangingPunct="1">
        <a:spcBef>
          <a:spcPct val="20000"/>
        </a:spcBef>
        <a:spcAft>
          <a:spcPct val="0"/>
        </a:spcAft>
        <a:buChar char="•"/>
        <a:defRPr sz="2000">
          <a:solidFill>
            <a:srgbClr val="005288"/>
          </a:solidFill>
          <a:latin typeface="+mn-lt"/>
          <a:ea typeface="ＭＳ Ｐゴシック" pitchFamily="-107" charset="-128"/>
        </a:defRPr>
      </a:lvl3pPr>
      <a:lvl4pPr marL="1600200" indent="-228600" algn="l" rtl="0" eaLnBrk="1" fontAlgn="base" hangingPunct="1">
        <a:spcBef>
          <a:spcPct val="20000"/>
        </a:spcBef>
        <a:spcAft>
          <a:spcPct val="0"/>
        </a:spcAft>
        <a:buChar char="•"/>
        <a:defRPr>
          <a:solidFill>
            <a:srgbClr val="005288"/>
          </a:solidFill>
          <a:latin typeface="+mn-lt"/>
          <a:ea typeface="ＭＳ Ｐゴシック" pitchFamily="-107" charset="-128"/>
        </a:defRPr>
      </a:lvl4pPr>
      <a:lvl5pPr marL="2057400" indent="-228600" algn="l" rtl="0" eaLnBrk="1" fontAlgn="base" hangingPunct="1">
        <a:spcBef>
          <a:spcPct val="20000"/>
        </a:spcBef>
        <a:spcAft>
          <a:spcPct val="0"/>
        </a:spcAft>
        <a:buChar char="•"/>
        <a:defRPr>
          <a:solidFill>
            <a:srgbClr val="005288"/>
          </a:solidFill>
          <a:latin typeface="+mn-lt"/>
          <a:ea typeface="ＭＳ Ｐゴシック" pitchFamily="-107" charset="-128"/>
        </a:defRPr>
      </a:lvl5pPr>
      <a:lvl6pPr marL="2514600" indent="-228600" algn="l" rtl="0" eaLnBrk="1" fontAlgn="base" hangingPunct="1">
        <a:spcBef>
          <a:spcPct val="20000"/>
        </a:spcBef>
        <a:spcAft>
          <a:spcPct val="0"/>
        </a:spcAft>
        <a:buChar char="•"/>
        <a:defRPr>
          <a:solidFill>
            <a:srgbClr val="005288"/>
          </a:solidFill>
          <a:latin typeface="+mn-lt"/>
        </a:defRPr>
      </a:lvl6pPr>
      <a:lvl7pPr marL="2971800" indent="-228600" algn="l" rtl="0" eaLnBrk="1" fontAlgn="base" hangingPunct="1">
        <a:spcBef>
          <a:spcPct val="20000"/>
        </a:spcBef>
        <a:spcAft>
          <a:spcPct val="0"/>
        </a:spcAft>
        <a:buChar char="•"/>
        <a:defRPr>
          <a:solidFill>
            <a:srgbClr val="005288"/>
          </a:solidFill>
          <a:latin typeface="+mn-lt"/>
        </a:defRPr>
      </a:lvl7pPr>
      <a:lvl8pPr marL="3429000" indent="-228600" algn="l" rtl="0" eaLnBrk="1" fontAlgn="base" hangingPunct="1">
        <a:spcBef>
          <a:spcPct val="20000"/>
        </a:spcBef>
        <a:spcAft>
          <a:spcPct val="0"/>
        </a:spcAft>
        <a:buChar char="•"/>
        <a:defRPr>
          <a:solidFill>
            <a:srgbClr val="005288"/>
          </a:solidFill>
          <a:latin typeface="+mn-lt"/>
        </a:defRPr>
      </a:lvl8pPr>
      <a:lvl9pPr marL="3886200" indent="-228600" algn="l" rtl="0" eaLnBrk="1" fontAlgn="base" hangingPunct="1">
        <a:spcBef>
          <a:spcPct val="20000"/>
        </a:spcBef>
        <a:spcAft>
          <a:spcPct val="0"/>
        </a:spcAft>
        <a:buChar char="•"/>
        <a:defRPr>
          <a:solidFill>
            <a:srgbClr val="00528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9144000" cy="6858000"/>
          </a:xfrm>
          <a:prstGeom prst="rect">
            <a:avLst/>
          </a:prstGeom>
          <a:solidFill>
            <a:schemeClr val="bg1">
              <a:alpha val="7294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b="1">
                <a:solidFill>
                  <a:schemeClr val="tx1"/>
                </a:solidFill>
                <a:latin typeface="Arial" panose="020B0604020202020204" pitchFamily="34" charset="0"/>
                <a:ea typeface="ＭＳ Ｐゴシック" panose="020B0600070205080204" pitchFamily="34" charset="-128"/>
              </a:defRPr>
            </a:lvl1pPr>
            <a:lvl2pPr marL="742950" indent="-285750">
              <a:defRPr sz="1400" b="1">
                <a:solidFill>
                  <a:schemeClr val="tx1"/>
                </a:solidFill>
                <a:latin typeface="Arial" panose="020B0604020202020204" pitchFamily="34" charset="0"/>
                <a:ea typeface="ＭＳ Ｐゴシック" panose="020B0600070205080204" pitchFamily="34" charset="-128"/>
              </a:defRPr>
            </a:lvl2pPr>
            <a:lvl3pPr marL="1143000" indent="-228600">
              <a:defRPr sz="1400" b="1">
                <a:solidFill>
                  <a:schemeClr val="tx1"/>
                </a:solidFill>
                <a:latin typeface="Arial" panose="020B0604020202020204" pitchFamily="34" charset="0"/>
                <a:ea typeface="ＭＳ Ｐゴシック" panose="020B0600070205080204" pitchFamily="34" charset="-128"/>
              </a:defRPr>
            </a:lvl3pPr>
            <a:lvl4pPr marL="1600200" indent="-228600">
              <a:defRPr sz="1400" b="1">
                <a:solidFill>
                  <a:schemeClr val="tx1"/>
                </a:solidFill>
                <a:latin typeface="Arial" panose="020B0604020202020204" pitchFamily="34" charset="0"/>
                <a:ea typeface="ＭＳ Ｐゴシック" panose="020B0600070205080204" pitchFamily="34" charset="-128"/>
              </a:defRPr>
            </a:lvl4pPr>
            <a:lvl5pPr marL="2057400" indent="-22860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
        <p:nvSpPr>
          <p:cNvPr id="2051" name="Rectangle 3"/>
          <p:cNvSpPr>
            <a:spLocks noGrp="1" noChangeArrowheads="1"/>
          </p:cNvSpPr>
          <p:nvPr>
            <p:ph type="body" idx="1"/>
          </p:nvPr>
        </p:nvSpPr>
        <p:spPr bwMode="auto">
          <a:xfrm>
            <a:off x="685800" y="1371600"/>
            <a:ext cx="777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17572" name="Rectangle 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smtClean="0">
                <a:solidFill>
                  <a:srgbClr val="8DC63F"/>
                </a:solidFill>
              </a:defRPr>
            </a:lvl1pPr>
          </a:lstStyle>
          <a:p>
            <a:pPr>
              <a:defRPr/>
            </a:pPr>
            <a:fld id="{44B1BD1B-5477-44A3-9C57-C97579B8024F}" type="slidenum">
              <a:rPr lang="en-US" altLang="en-US"/>
              <a:pPr>
                <a:defRPr/>
              </a:pPr>
              <a:t>‹#›</a:t>
            </a:fld>
            <a:endParaRPr lang="en-US" altLang="en-US"/>
          </a:p>
        </p:txBody>
      </p:sp>
      <p:sp>
        <p:nvSpPr>
          <p:cNvPr id="2053" name="Rectangle 5"/>
          <p:cNvSpPr>
            <a:spLocks noChangeArrowheads="1"/>
          </p:cNvSpPr>
          <p:nvPr/>
        </p:nvSpPr>
        <p:spPr bwMode="auto">
          <a:xfrm>
            <a:off x="609600" y="228600"/>
            <a:ext cx="8305800" cy="914400"/>
          </a:xfrm>
          <a:prstGeom prst="rect">
            <a:avLst/>
          </a:prstGeom>
          <a:noFill/>
          <a:ln>
            <a:noFill/>
          </a:ln>
          <a:effectLst>
            <a:outerShdw dist="35921" dir="2700000" algn="ctr" rotWithShape="0">
              <a:srgbClr val="DDDDD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1400" b="1">
                <a:solidFill>
                  <a:schemeClr val="tx1"/>
                </a:solidFill>
                <a:latin typeface="Arial" panose="020B0604020202020204" pitchFamily="34" charset="0"/>
                <a:ea typeface="ＭＳ Ｐゴシック" panose="020B0600070205080204" pitchFamily="34" charset="-128"/>
              </a:defRPr>
            </a:lvl1pPr>
            <a:lvl2pPr marL="742950" indent="-285750">
              <a:defRPr sz="1400" b="1">
                <a:solidFill>
                  <a:schemeClr val="tx1"/>
                </a:solidFill>
                <a:latin typeface="Arial" panose="020B0604020202020204" pitchFamily="34" charset="0"/>
                <a:ea typeface="ＭＳ Ｐゴシック" panose="020B0600070205080204" pitchFamily="34" charset="-128"/>
              </a:defRPr>
            </a:lvl2pPr>
            <a:lvl3pPr marL="1143000" indent="-228600">
              <a:defRPr sz="1400" b="1">
                <a:solidFill>
                  <a:schemeClr val="tx1"/>
                </a:solidFill>
                <a:latin typeface="Arial" panose="020B0604020202020204" pitchFamily="34" charset="0"/>
                <a:ea typeface="ＭＳ Ｐゴシック" panose="020B0600070205080204" pitchFamily="34" charset="-128"/>
              </a:defRPr>
            </a:lvl3pPr>
            <a:lvl4pPr marL="1600200" indent="-228600">
              <a:defRPr sz="1400" b="1">
                <a:solidFill>
                  <a:schemeClr val="tx1"/>
                </a:solidFill>
                <a:latin typeface="Arial" panose="020B0604020202020204" pitchFamily="34" charset="0"/>
                <a:ea typeface="ＭＳ Ｐゴシック" panose="020B0600070205080204" pitchFamily="34" charset="-128"/>
              </a:defRPr>
            </a:lvl4pPr>
            <a:lvl5pPr marL="2057400" indent="-22860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3600">
              <a:solidFill>
                <a:srgbClr val="005288"/>
              </a:solidFill>
            </a:endParaRPr>
          </a:p>
        </p:txBody>
      </p:sp>
      <p:sp>
        <p:nvSpPr>
          <p:cNvPr id="2054" name="Rectangle 6"/>
          <p:cNvSpPr>
            <a:spLocks noGrp="1" noChangeArrowheads="1"/>
          </p:cNvSpPr>
          <p:nvPr>
            <p:ph type="title"/>
          </p:nvPr>
        </p:nvSpPr>
        <p:spPr bwMode="auto">
          <a:xfrm>
            <a:off x="685800" y="152400"/>
            <a:ext cx="77724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2055" name="Rectangle 7"/>
          <p:cNvSpPr>
            <a:spLocks noChangeArrowheads="1"/>
          </p:cNvSpPr>
          <p:nvPr/>
        </p:nvSpPr>
        <p:spPr bwMode="auto">
          <a:xfrm>
            <a:off x="-11113" y="0"/>
            <a:ext cx="561976" cy="6858000"/>
          </a:xfrm>
          <a:prstGeom prst="rect">
            <a:avLst/>
          </a:prstGeom>
          <a:solidFill>
            <a:srgbClr val="00528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b="1">
                <a:solidFill>
                  <a:schemeClr val="tx1"/>
                </a:solidFill>
                <a:latin typeface="Arial" panose="020B0604020202020204" pitchFamily="34" charset="0"/>
                <a:ea typeface="ＭＳ Ｐゴシック" panose="020B0600070205080204" pitchFamily="34" charset="-128"/>
              </a:defRPr>
            </a:lvl1pPr>
            <a:lvl2pPr marL="742950" indent="-285750">
              <a:defRPr sz="1400" b="1">
                <a:solidFill>
                  <a:schemeClr val="tx1"/>
                </a:solidFill>
                <a:latin typeface="Arial" panose="020B0604020202020204" pitchFamily="34" charset="0"/>
                <a:ea typeface="ＭＳ Ｐゴシック" panose="020B0600070205080204" pitchFamily="34" charset="-128"/>
              </a:defRPr>
            </a:lvl2pPr>
            <a:lvl3pPr marL="1143000" indent="-228600">
              <a:defRPr sz="1400" b="1">
                <a:solidFill>
                  <a:schemeClr val="tx1"/>
                </a:solidFill>
                <a:latin typeface="Arial" panose="020B0604020202020204" pitchFamily="34" charset="0"/>
                <a:ea typeface="ＭＳ Ｐゴシック" panose="020B0600070205080204" pitchFamily="34" charset="-128"/>
              </a:defRPr>
            </a:lvl3pPr>
            <a:lvl4pPr marL="1600200" indent="-228600">
              <a:defRPr sz="1400" b="1">
                <a:solidFill>
                  <a:schemeClr val="tx1"/>
                </a:solidFill>
                <a:latin typeface="Arial" panose="020B0604020202020204" pitchFamily="34" charset="0"/>
                <a:ea typeface="ＭＳ Ｐゴシック" panose="020B0600070205080204" pitchFamily="34" charset="-128"/>
              </a:defRPr>
            </a:lvl4pPr>
            <a:lvl5pPr marL="2057400" indent="-22860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
        <p:nvSpPr>
          <p:cNvPr id="2056" name="Rectangle 8"/>
          <p:cNvSpPr>
            <a:spLocks noChangeArrowheads="1"/>
          </p:cNvSpPr>
          <p:nvPr/>
        </p:nvSpPr>
        <p:spPr bwMode="auto">
          <a:xfrm>
            <a:off x="468313" y="0"/>
            <a:ext cx="77787" cy="6858000"/>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b="1">
                <a:solidFill>
                  <a:schemeClr val="tx1"/>
                </a:solidFill>
                <a:latin typeface="Arial" panose="020B0604020202020204" pitchFamily="34" charset="0"/>
                <a:ea typeface="ＭＳ Ｐゴシック" panose="020B0600070205080204" pitchFamily="34" charset="-128"/>
              </a:defRPr>
            </a:lvl1pPr>
            <a:lvl2pPr marL="742950" indent="-285750">
              <a:defRPr sz="1400" b="1">
                <a:solidFill>
                  <a:schemeClr val="tx1"/>
                </a:solidFill>
                <a:latin typeface="Arial" panose="020B0604020202020204" pitchFamily="34" charset="0"/>
                <a:ea typeface="ＭＳ Ｐゴシック" panose="020B0600070205080204" pitchFamily="34" charset="-128"/>
              </a:defRPr>
            </a:lvl2pPr>
            <a:lvl3pPr marL="1143000" indent="-228600">
              <a:defRPr sz="1400" b="1">
                <a:solidFill>
                  <a:schemeClr val="tx1"/>
                </a:solidFill>
                <a:latin typeface="Arial" panose="020B0604020202020204" pitchFamily="34" charset="0"/>
                <a:ea typeface="ＭＳ Ｐゴシック" panose="020B0600070205080204" pitchFamily="34" charset="-128"/>
              </a:defRPr>
            </a:lvl3pPr>
            <a:lvl4pPr marL="1600200" indent="-228600">
              <a:defRPr sz="1400" b="1">
                <a:solidFill>
                  <a:schemeClr val="tx1"/>
                </a:solidFill>
                <a:latin typeface="Arial" panose="020B0604020202020204" pitchFamily="34" charset="0"/>
                <a:ea typeface="ＭＳ Ｐゴシック" panose="020B0600070205080204" pitchFamily="34" charset="-128"/>
              </a:defRPr>
            </a:lvl4pPr>
            <a:lvl5pPr marL="2057400" indent="-22860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
        <p:nvSpPr>
          <p:cNvPr id="2057" name="Rectangle 9"/>
          <p:cNvSpPr>
            <a:spLocks noChangeArrowheads="1"/>
          </p:cNvSpPr>
          <p:nvPr/>
        </p:nvSpPr>
        <p:spPr bwMode="auto">
          <a:xfrm>
            <a:off x="0" y="898525"/>
            <a:ext cx="9144000" cy="88900"/>
          </a:xfrm>
          <a:prstGeom prst="rect">
            <a:avLst/>
          </a:prstGeom>
          <a:solidFill>
            <a:srgbClr val="6799C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b="1">
                <a:solidFill>
                  <a:schemeClr val="tx1"/>
                </a:solidFill>
                <a:latin typeface="Arial" panose="020B0604020202020204" pitchFamily="34" charset="0"/>
                <a:ea typeface="ＭＳ Ｐゴシック" panose="020B0600070205080204" pitchFamily="34" charset="-128"/>
              </a:defRPr>
            </a:lvl1pPr>
            <a:lvl2pPr marL="742950" indent="-285750">
              <a:defRPr sz="1400" b="1">
                <a:solidFill>
                  <a:schemeClr val="tx1"/>
                </a:solidFill>
                <a:latin typeface="Arial" panose="020B0604020202020204" pitchFamily="34" charset="0"/>
                <a:ea typeface="ＭＳ Ｐゴシック" panose="020B0600070205080204" pitchFamily="34" charset="-128"/>
              </a:defRPr>
            </a:lvl2pPr>
            <a:lvl3pPr marL="1143000" indent="-228600">
              <a:defRPr sz="1400" b="1">
                <a:solidFill>
                  <a:schemeClr val="tx1"/>
                </a:solidFill>
                <a:latin typeface="Arial" panose="020B0604020202020204" pitchFamily="34" charset="0"/>
                <a:ea typeface="ＭＳ Ｐゴシック" panose="020B0600070205080204" pitchFamily="34" charset="-128"/>
              </a:defRPr>
            </a:lvl3pPr>
            <a:lvl4pPr marL="1600200" indent="-228600">
              <a:defRPr sz="1400" b="1">
                <a:solidFill>
                  <a:schemeClr val="tx1"/>
                </a:solidFill>
                <a:latin typeface="Arial" panose="020B0604020202020204" pitchFamily="34" charset="0"/>
                <a:ea typeface="ＭＳ Ｐゴシック" panose="020B0600070205080204" pitchFamily="34" charset="-128"/>
              </a:defRPr>
            </a:lvl4pPr>
            <a:lvl5pPr marL="2057400" indent="-22860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Tree>
    <p:extLst>
      <p:ext uri="{BB962C8B-B14F-4D97-AF65-F5344CB8AC3E}">
        <p14:creationId xmlns:p14="http://schemas.microsoft.com/office/powerpoint/2010/main" val="3569961947"/>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xStyles>
    <p:titleStyle>
      <a:lvl1pPr algn="l" rtl="0" eaLnBrk="1" fontAlgn="base" hangingPunct="1">
        <a:spcBef>
          <a:spcPct val="0"/>
        </a:spcBef>
        <a:spcAft>
          <a:spcPct val="0"/>
        </a:spcAft>
        <a:defRPr sz="3600" b="1">
          <a:solidFill>
            <a:srgbClr val="005288"/>
          </a:solidFill>
          <a:latin typeface="+mj-lt"/>
          <a:ea typeface="ＭＳ Ｐゴシック" pitchFamily="-107" charset="-128"/>
          <a:cs typeface="ＭＳ Ｐゴシック" pitchFamily="-107" charset="-128"/>
        </a:defRPr>
      </a:lvl1pPr>
      <a:lvl2pPr algn="l" rtl="0" eaLnBrk="1" fontAlgn="base" hangingPunct="1">
        <a:spcBef>
          <a:spcPct val="0"/>
        </a:spcBef>
        <a:spcAft>
          <a:spcPct val="0"/>
        </a:spcAft>
        <a:defRPr sz="3600" b="1">
          <a:solidFill>
            <a:srgbClr val="005288"/>
          </a:solidFill>
          <a:latin typeface="Arial" pitchFamily="34" charset="0"/>
          <a:ea typeface="ＭＳ Ｐゴシック" pitchFamily="-107" charset="-128"/>
          <a:cs typeface="ＭＳ Ｐゴシック" pitchFamily="-107" charset="-128"/>
        </a:defRPr>
      </a:lvl2pPr>
      <a:lvl3pPr algn="l" rtl="0" eaLnBrk="1" fontAlgn="base" hangingPunct="1">
        <a:spcBef>
          <a:spcPct val="0"/>
        </a:spcBef>
        <a:spcAft>
          <a:spcPct val="0"/>
        </a:spcAft>
        <a:defRPr sz="3600" b="1">
          <a:solidFill>
            <a:srgbClr val="005288"/>
          </a:solidFill>
          <a:latin typeface="Arial" pitchFamily="34" charset="0"/>
          <a:ea typeface="ＭＳ Ｐゴシック" pitchFamily="-107" charset="-128"/>
          <a:cs typeface="ＭＳ Ｐゴシック" pitchFamily="-107" charset="-128"/>
        </a:defRPr>
      </a:lvl3pPr>
      <a:lvl4pPr algn="l" rtl="0" eaLnBrk="1" fontAlgn="base" hangingPunct="1">
        <a:spcBef>
          <a:spcPct val="0"/>
        </a:spcBef>
        <a:spcAft>
          <a:spcPct val="0"/>
        </a:spcAft>
        <a:defRPr sz="3600" b="1">
          <a:solidFill>
            <a:srgbClr val="005288"/>
          </a:solidFill>
          <a:latin typeface="Arial" pitchFamily="34" charset="0"/>
          <a:ea typeface="ＭＳ Ｐゴシック" pitchFamily="-107" charset="-128"/>
          <a:cs typeface="ＭＳ Ｐゴシック" pitchFamily="-107" charset="-128"/>
        </a:defRPr>
      </a:lvl4pPr>
      <a:lvl5pPr algn="l" rtl="0" eaLnBrk="1" fontAlgn="base" hangingPunct="1">
        <a:spcBef>
          <a:spcPct val="0"/>
        </a:spcBef>
        <a:spcAft>
          <a:spcPct val="0"/>
        </a:spcAft>
        <a:defRPr sz="3600" b="1">
          <a:solidFill>
            <a:srgbClr val="005288"/>
          </a:solidFill>
          <a:latin typeface="Arial" pitchFamily="34" charset="0"/>
          <a:ea typeface="ＭＳ Ｐゴシック" pitchFamily="-107" charset="-128"/>
          <a:cs typeface="ＭＳ Ｐゴシック" pitchFamily="-107" charset="-128"/>
        </a:defRPr>
      </a:lvl5pPr>
      <a:lvl6pPr marL="457200" algn="l" rtl="0" eaLnBrk="1" fontAlgn="base" hangingPunct="1">
        <a:spcBef>
          <a:spcPct val="0"/>
        </a:spcBef>
        <a:spcAft>
          <a:spcPct val="0"/>
        </a:spcAft>
        <a:defRPr sz="3600" b="1">
          <a:solidFill>
            <a:srgbClr val="005288"/>
          </a:solidFill>
          <a:latin typeface="Arial" pitchFamily="34" charset="0"/>
        </a:defRPr>
      </a:lvl6pPr>
      <a:lvl7pPr marL="914400" algn="l" rtl="0" eaLnBrk="1" fontAlgn="base" hangingPunct="1">
        <a:spcBef>
          <a:spcPct val="0"/>
        </a:spcBef>
        <a:spcAft>
          <a:spcPct val="0"/>
        </a:spcAft>
        <a:defRPr sz="3600" b="1">
          <a:solidFill>
            <a:srgbClr val="005288"/>
          </a:solidFill>
          <a:latin typeface="Arial" pitchFamily="34" charset="0"/>
        </a:defRPr>
      </a:lvl7pPr>
      <a:lvl8pPr marL="1371600" algn="l" rtl="0" eaLnBrk="1" fontAlgn="base" hangingPunct="1">
        <a:spcBef>
          <a:spcPct val="0"/>
        </a:spcBef>
        <a:spcAft>
          <a:spcPct val="0"/>
        </a:spcAft>
        <a:defRPr sz="3600" b="1">
          <a:solidFill>
            <a:srgbClr val="005288"/>
          </a:solidFill>
          <a:latin typeface="Arial" pitchFamily="34" charset="0"/>
        </a:defRPr>
      </a:lvl8pPr>
      <a:lvl9pPr marL="1828800" algn="l" rtl="0" eaLnBrk="1" fontAlgn="base" hangingPunct="1">
        <a:spcBef>
          <a:spcPct val="0"/>
        </a:spcBef>
        <a:spcAft>
          <a:spcPct val="0"/>
        </a:spcAft>
        <a:defRPr sz="3600" b="1">
          <a:solidFill>
            <a:srgbClr val="005288"/>
          </a:solidFill>
          <a:latin typeface="Arial" pitchFamily="34" charset="0"/>
        </a:defRPr>
      </a:lvl9pPr>
    </p:titleStyle>
    <p:bodyStyle>
      <a:lvl1pPr marL="342900" indent="-342900" algn="l" rtl="0" eaLnBrk="1" fontAlgn="base" hangingPunct="1">
        <a:spcBef>
          <a:spcPct val="20000"/>
        </a:spcBef>
        <a:spcAft>
          <a:spcPct val="0"/>
        </a:spcAft>
        <a:buClr>
          <a:srgbClr val="005288"/>
        </a:buClr>
        <a:buSzPct val="130000"/>
        <a:buChar char="•"/>
        <a:defRPr sz="2800">
          <a:solidFill>
            <a:schemeClr val="bg1"/>
          </a:solidFill>
          <a:latin typeface="+mn-lt"/>
          <a:ea typeface="ＭＳ Ｐゴシック" pitchFamily="-107" charset="-128"/>
          <a:cs typeface="ＭＳ Ｐゴシック" pitchFamily="-107" charset="-128"/>
        </a:defRPr>
      </a:lvl1pPr>
      <a:lvl2pPr marL="742950" indent="-285750" algn="l" rtl="0" eaLnBrk="1" fontAlgn="base" hangingPunct="1">
        <a:spcBef>
          <a:spcPct val="20000"/>
        </a:spcBef>
        <a:spcAft>
          <a:spcPct val="0"/>
        </a:spcAft>
        <a:buChar char="•"/>
        <a:defRPr sz="2400">
          <a:solidFill>
            <a:schemeClr val="bg1"/>
          </a:solidFill>
          <a:latin typeface="+mn-lt"/>
          <a:ea typeface="ＭＳ Ｐゴシック" pitchFamily="-107" charset="-128"/>
        </a:defRPr>
      </a:lvl2pPr>
      <a:lvl3pPr marL="1143000" indent="-228600" algn="l" rtl="0" eaLnBrk="1" fontAlgn="base" hangingPunct="1">
        <a:spcBef>
          <a:spcPct val="20000"/>
        </a:spcBef>
        <a:spcAft>
          <a:spcPct val="0"/>
        </a:spcAft>
        <a:buChar char="•"/>
        <a:defRPr sz="2000">
          <a:solidFill>
            <a:schemeClr val="bg1"/>
          </a:solidFill>
          <a:latin typeface="+mn-lt"/>
          <a:ea typeface="ＭＳ Ｐゴシック" pitchFamily="-107" charset="-128"/>
        </a:defRPr>
      </a:lvl3pPr>
      <a:lvl4pPr marL="1600200" indent="-228600" algn="l" rtl="0" eaLnBrk="1" fontAlgn="base" hangingPunct="1">
        <a:spcBef>
          <a:spcPct val="20000"/>
        </a:spcBef>
        <a:spcAft>
          <a:spcPct val="0"/>
        </a:spcAft>
        <a:buChar char="•"/>
        <a:defRPr>
          <a:solidFill>
            <a:schemeClr val="bg1"/>
          </a:solidFill>
          <a:latin typeface="+mn-lt"/>
          <a:ea typeface="ＭＳ Ｐゴシック" pitchFamily="-107" charset="-128"/>
        </a:defRPr>
      </a:lvl4pPr>
      <a:lvl5pPr marL="2057400" indent="-228600" algn="l" rtl="0" eaLnBrk="1" fontAlgn="base" hangingPunct="1">
        <a:spcBef>
          <a:spcPct val="20000"/>
        </a:spcBef>
        <a:spcAft>
          <a:spcPct val="0"/>
        </a:spcAft>
        <a:buChar char="•"/>
        <a:defRPr>
          <a:solidFill>
            <a:schemeClr val="bg1"/>
          </a:solidFill>
          <a:latin typeface="+mn-lt"/>
          <a:ea typeface="ＭＳ Ｐゴシック" pitchFamily="-107" charset="-128"/>
        </a:defRPr>
      </a:lvl5pPr>
      <a:lvl6pPr marL="2514600" indent="-228600" algn="l" rtl="0" eaLnBrk="1" fontAlgn="base" hangingPunct="1">
        <a:spcBef>
          <a:spcPct val="20000"/>
        </a:spcBef>
        <a:spcAft>
          <a:spcPct val="0"/>
        </a:spcAft>
        <a:buChar char="•"/>
        <a:defRPr>
          <a:solidFill>
            <a:schemeClr val="bg1"/>
          </a:solidFill>
          <a:latin typeface="+mn-lt"/>
        </a:defRPr>
      </a:lvl6pPr>
      <a:lvl7pPr marL="2971800" indent="-228600" algn="l" rtl="0" eaLnBrk="1" fontAlgn="base" hangingPunct="1">
        <a:spcBef>
          <a:spcPct val="20000"/>
        </a:spcBef>
        <a:spcAft>
          <a:spcPct val="0"/>
        </a:spcAft>
        <a:buChar char="•"/>
        <a:defRPr>
          <a:solidFill>
            <a:schemeClr val="bg1"/>
          </a:solidFill>
          <a:latin typeface="+mn-lt"/>
        </a:defRPr>
      </a:lvl7pPr>
      <a:lvl8pPr marL="3429000" indent="-228600" algn="l" rtl="0" eaLnBrk="1" fontAlgn="base" hangingPunct="1">
        <a:spcBef>
          <a:spcPct val="20000"/>
        </a:spcBef>
        <a:spcAft>
          <a:spcPct val="0"/>
        </a:spcAft>
        <a:buChar char="•"/>
        <a:defRPr>
          <a:solidFill>
            <a:schemeClr val="bg1"/>
          </a:solidFill>
          <a:latin typeface="+mn-lt"/>
        </a:defRPr>
      </a:lvl8pPr>
      <a:lvl9pPr marL="3886200" indent="-228600" algn="l" rtl="0" eaLnBrk="1" fontAlgn="base" hangingPunct="1">
        <a:spcBef>
          <a:spcPct val="20000"/>
        </a:spcBef>
        <a:spcAft>
          <a:spcPct val="0"/>
        </a:spcAft>
        <a:buChar char="•"/>
        <a:defRPr>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7AC143"/>
              </a:solidFill>
            </a:endParaRPr>
          </a:p>
        </p:txBody>
      </p:sp>
      <p:sp>
        <p:nvSpPr>
          <p:cNvPr id="16" name="Rectangle 15"/>
          <p:cNvSpPr/>
          <p:nvPr/>
        </p:nvSpPr>
        <p:spPr>
          <a:xfrm>
            <a:off x="0" y="6610350"/>
            <a:ext cx="9144000" cy="247650"/>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3076" name="Title Placeholder 13"/>
          <p:cNvSpPr>
            <a:spLocks noGrp="1"/>
          </p:cNvSpPr>
          <p:nvPr>
            <p:ph type="title"/>
          </p:nvPr>
        </p:nvSpPr>
        <p:spPr bwMode="auto">
          <a:xfrm>
            <a:off x="157163" y="0"/>
            <a:ext cx="56848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Title = Arial bold 26pt</a:t>
            </a:r>
          </a:p>
        </p:txBody>
      </p:sp>
      <p:sp>
        <p:nvSpPr>
          <p:cNvPr id="3077" name="Text Placeholder 14"/>
          <p:cNvSpPr>
            <a:spLocks noGrp="1"/>
          </p:cNvSpPr>
          <p:nvPr>
            <p:ph type="body" idx="1"/>
          </p:nvPr>
        </p:nvSpPr>
        <p:spPr bwMode="auto">
          <a:xfrm>
            <a:off x="457200" y="1590675"/>
            <a:ext cx="82296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Arial 24pt</a:t>
            </a:r>
          </a:p>
          <a:p>
            <a:pPr lvl="1"/>
            <a:r>
              <a:rPr lang="en-US" altLang="en-US" smtClean="0"/>
              <a:t>Arial 20pt</a:t>
            </a:r>
          </a:p>
          <a:p>
            <a:pPr lvl="2"/>
            <a:r>
              <a:rPr lang="en-US" altLang="en-US" smtClean="0"/>
              <a:t>Arial 18pt</a:t>
            </a:r>
          </a:p>
          <a:p>
            <a:pPr lvl="3"/>
            <a:r>
              <a:rPr lang="en-US" altLang="en-US" smtClean="0"/>
              <a:t>Arial 18pt</a:t>
            </a:r>
          </a:p>
          <a:p>
            <a:pPr lvl="4"/>
            <a:r>
              <a:rPr lang="en-US" altLang="en-US" smtClean="0"/>
              <a:t>Arial 18pt</a:t>
            </a:r>
          </a:p>
        </p:txBody>
      </p:sp>
      <p:sp>
        <p:nvSpPr>
          <p:cNvPr id="17" name="Text Placeholder 9"/>
          <p:cNvSpPr txBox="1">
            <a:spLocks/>
          </p:cNvSpPr>
          <p:nvPr/>
        </p:nvSpPr>
        <p:spPr>
          <a:xfrm>
            <a:off x="63500"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eaLnBrk="1" fontAlgn="auto" hangingPunct="1">
              <a:spcBef>
                <a:spcPct val="20000"/>
              </a:spcBef>
              <a:spcAft>
                <a:spcPts val="0"/>
              </a:spcAft>
              <a:buFont typeface="Arial"/>
              <a:buNone/>
              <a:defRPr/>
            </a:pPr>
            <a:r>
              <a:rPr lang="en-US" b="0" dirty="0" smtClean="0">
                <a:latin typeface="HelveticaNeueLT Std Med"/>
                <a:ea typeface="ＭＳ Ｐゴシック" pitchFamily="-107" charset="-128"/>
                <a:cs typeface="HelveticaNeueLT Std Med"/>
              </a:rPr>
              <a:t>    BUILDING ENERGY CODES </a:t>
            </a:r>
            <a:r>
              <a:rPr lang="en-US" b="0" dirty="0" smtClean="0">
                <a:solidFill>
                  <a:schemeClr val="accent2"/>
                </a:solidFill>
                <a:latin typeface="HelveticaNeueLT Std Med"/>
                <a:ea typeface="ＭＳ Ｐゴシック" pitchFamily="-107" charset="-128"/>
                <a:cs typeface="HelveticaNeueLT Std Med"/>
              </a:rPr>
              <a:t>UNIVERSITY</a:t>
            </a:r>
            <a:endParaRPr lang="en-US" b="0" dirty="0">
              <a:solidFill>
                <a:schemeClr val="accent2"/>
              </a:solidFill>
              <a:latin typeface="HelveticaNeueLT Std Med"/>
              <a:ea typeface="+mn-ea"/>
              <a:cs typeface="HelveticaNeueLT Std Med"/>
            </a:endParaRPr>
          </a:p>
        </p:txBody>
      </p:sp>
      <p:sp>
        <p:nvSpPr>
          <p:cNvPr id="23" name="Rectangle 22"/>
          <p:cNvSpPr/>
          <p:nvPr/>
        </p:nvSpPr>
        <p:spPr>
          <a:xfrm flipH="1" flipV="1">
            <a:off x="0" y="920750"/>
            <a:ext cx="4572000" cy="555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flipH="1" flipV="1">
            <a:off x="4572000" y="920750"/>
            <a:ext cx="1262063" cy="555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5" name="Rectangle 24"/>
          <p:cNvSpPr/>
          <p:nvPr/>
        </p:nvSpPr>
        <p:spPr>
          <a:xfrm flipH="1" flipV="1">
            <a:off x="5834063" y="920750"/>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eaLnBrk="1" fontAlgn="auto" hangingPunct="1">
              <a:spcBef>
                <a:spcPct val="20000"/>
              </a:spcBef>
              <a:spcAft>
                <a:spcPts val="0"/>
              </a:spcAft>
              <a:buFont typeface="Arial"/>
              <a:buNone/>
              <a:defRPr/>
            </a:pPr>
            <a:r>
              <a:rPr lang="en-US" b="0" dirty="0" smtClean="0">
                <a:ea typeface="+mn-ea"/>
              </a:rPr>
              <a:t>www.energycodes.gov/training</a:t>
            </a:r>
            <a:endParaRPr lang="en-US" b="0" dirty="0">
              <a:ea typeface="+mn-ea"/>
            </a:endParaRPr>
          </a:p>
        </p:txBody>
      </p:sp>
      <p:pic>
        <p:nvPicPr>
          <p:cNvPr id="3083" name="Picture 18" descr="doe_logo_ppt.pn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8485188" y="6361113"/>
            <a:ext cx="647700" cy="160337"/>
          </a:xfrm>
          <a:prstGeom prst="rect">
            <a:avLst/>
          </a:prstGeom>
        </p:spPr>
        <p:txBody>
          <a:bodyPr/>
          <a:lstStyle>
            <a:lvl1pPr algn="ctr" defTabSz="457200" eaLnBrk="0" hangingPunct="0">
              <a:defRPr sz="1400" b="1">
                <a:solidFill>
                  <a:schemeClr val="tx1"/>
                </a:solidFill>
                <a:latin typeface="Arial" panose="020B0604020202020204" pitchFamily="34" charset="0"/>
                <a:ea typeface="ＭＳ Ｐゴシック" panose="020B0600070205080204" pitchFamily="34" charset="-128"/>
              </a:defRPr>
            </a:lvl1pPr>
            <a:lvl2pPr marL="742950" indent="-285750" algn="ctr" defTabSz="457200" eaLnBrk="0" hangingPunct="0">
              <a:defRPr sz="1400" b="1">
                <a:solidFill>
                  <a:schemeClr val="tx1"/>
                </a:solidFill>
                <a:latin typeface="Arial" panose="020B0604020202020204" pitchFamily="34" charset="0"/>
                <a:ea typeface="ＭＳ Ｐゴシック" panose="020B0600070205080204" pitchFamily="34" charset="-128"/>
              </a:defRPr>
            </a:lvl2pPr>
            <a:lvl3pPr marL="11430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3pPr>
            <a:lvl4pPr marL="16002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4pPr>
            <a:lvl5pPr marL="20574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20000"/>
              </a:spcBef>
              <a:buFont typeface="Arial" panose="020B0604020202020204" pitchFamily="34" charset="0"/>
              <a:buNone/>
              <a:defRPr/>
            </a:pPr>
            <a:fld id="{93F7FC98-7AAD-4432-AE5F-2576C754C4D3}" type="slidenum">
              <a:rPr lang="en-US" altLang="en-US" sz="1000" b="0" smtClean="0">
                <a:solidFill>
                  <a:schemeClr val="tx2"/>
                </a:solidFill>
                <a:latin typeface="Arial Narrow" panose="020B0606020202030204" pitchFamily="34" charset="0"/>
              </a:rPr>
              <a:pPr algn="r" eaLnBrk="1" hangingPunct="1">
                <a:spcBef>
                  <a:spcPct val="20000"/>
                </a:spcBef>
                <a:buFont typeface="Arial" panose="020B0604020202020204" pitchFamily="34" charset="0"/>
                <a:buNone/>
                <a:defRPr/>
              </a:pPr>
              <a:t>‹#›</a:t>
            </a:fld>
            <a:endParaRPr lang="en-US" altLang="en-US" sz="1000" b="0" smtClean="0">
              <a:solidFill>
                <a:schemeClr val="tx2"/>
              </a:solidFill>
              <a:latin typeface="Arial Narrow" panose="020B0606020202030204" pitchFamily="34" charset="0"/>
            </a:endParaRPr>
          </a:p>
        </p:txBody>
      </p:sp>
    </p:spTree>
    <p:extLst>
      <p:ext uri="{BB962C8B-B14F-4D97-AF65-F5344CB8AC3E}">
        <p14:creationId xmlns:p14="http://schemas.microsoft.com/office/powerpoint/2010/main" val="1701538797"/>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Lst>
  <p:txStyles>
    <p:titleStyle>
      <a:lvl1pPr algn="l" defTabSz="457200" rtl="0" eaLnBrk="1" fontAlgn="base" hangingPunct="1">
        <a:lnSpc>
          <a:spcPts val="2800"/>
        </a:lnSpc>
        <a:spcBef>
          <a:spcPct val="0"/>
        </a:spcBef>
        <a:spcAft>
          <a:spcPct val="0"/>
        </a:spcAft>
        <a:defRPr sz="2600" kern="1200">
          <a:solidFill>
            <a:srgbClr val="FFFFFF"/>
          </a:solidFill>
          <a:latin typeface="+mj-lt"/>
          <a:ea typeface="+mj-ea"/>
          <a:cs typeface="+mj-cs"/>
        </a:defRPr>
      </a:lvl1pPr>
      <a:lvl2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2pPr>
      <a:lvl3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3pPr>
      <a:lvl4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4pPr>
      <a:lvl5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5pPr>
      <a:lvl6pPr marL="4572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6pPr>
      <a:lvl7pPr marL="9144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7pPr>
      <a:lvl8pPr marL="13716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8pPr>
      <a:lvl9pPr marL="18288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title"/>
          </p:nvPr>
        </p:nvSpPr>
        <p:spPr bwMode="auto">
          <a:xfrm>
            <a:off x="685800" y="274638"/>
            <a:ext cx="67056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pitchFamily="-107" charset="-128"/>
              </a:defRPr>
            </a:lvl1pPr>
          </a:lstStyle>
          <a:p>
            <a:pPr>
              <a:defRPr/>
            </a:pPr>
            <a:endParaRPr lang="en-US"/>
          </a:p>
        </p:txBody>
      </p:sp>
      <p:sp>
        <p:nvSpPr>
          <p:cNvPr id="30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pitchFamily="-107" charset="-128"/>
              </a:defRPr>
            </a:lvl1pPr>
          </a:lstStyle>
          <a:p>
            <a:pPr>
              <a:defRPr/>
            </a:pPr>
            <a:endParaRPr lang="en-US"/>
          </a:p>
        </p:txBody>
      </p:sp>
      <p:sp>
        <p:nvSpPr>
          <p:cNvPr id="30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mtClean="0"/>
            </a:lvl1pPr>
          </a:lstStyle>
          <a:p>
            <a:pPr>
              <a:defRPr/>
            </a:pPr>
            <a:fld id="{B8E348AA-470E-4C33-9C73-FD0FFBC3D9E3}" type="slidenum">
              <a:rPr lang="en-US" altLang="en-US"/>
              <a:pPr>
                <a:defRPr/>
              </a:pPr>
              <a:t>‹#›</a:t>
            </a:fld>
            <a:endParaRPr lang="en-US" altLang="en-US"/>
          </a:p>
        </p:txBody>
      </p:sp>
      <p:pic>
        <p:nvPicPr>
          <p:cNvPr id="4103" name="Picture 8" descr="webcastTemplate_ver2_darktest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3916004"/>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Lst>
  <p:hf hdr="0" ft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Verdana" pitchFamily="34" charset="0"/>
        </a:defRPr>
      </a:lvl2pPr>
      <a:lvl3pPr algn="ctr" rtl="0" eaLnBrk="1" fontAlgn="base" hangingPunct="1">
        <a:spcBef>
          <a:spcPct val="0"/>
        </a:spcBef>
        <a:spcAft>
          <a:spcPct val="0"/>
        </a:spcAft>
        <a:defRPr sz="3200" b="1">
          <a:solidFill>
            <a:schemeClr val="tx2"/>
          </a:solidFill>
          <a:latin typeface="Verdana" pitchFamily="34" charset="0"/>
        </a:defRPr>
      </a:lvl3pPr>
      <a:lvl4pPr algn="ctr" rtl="0" eaLnBrk="1" fontAlgn="base" hangingPunct="1">
        <a:spcBef>
          <a:spcPct val="0"/>
        </a:spcBef>
        <a:spcAft>
          <a:spcPct val="0"/>
        </a:spcAft>
        <a:defRPr sz="3200" b="1">
          <a:solidFill>
            <a:schemeClr val="tx2"/>
          </a:solidFill>
          <a:latin typeface="Verdana" pitchFamily="34" charset="0"/>
        </a:defRPr>
      </a:lvl4pPr>
      <a:lvl5pPr algn="ctr" rtl="0" eaLnBrk="1" fontAlgn="base" hangingPunct="1">
        <a:spcBef>
          <a:spcPct val="0"/>
        </a:spcBef>
        <a:spcAft>
          <a:spcPct val="0"/>
        </a:spcAft>
        <a:defRPr sz="3200" b="1">
          <a:solidFill>
            <a:schemeClr val="tx2"/>
          </a:solidFill>
          <a:latin typeface="Verdana" pitchFamily="34" charset="0"/>
        </a:defRPr>
      </a:lvl5pPr>
      <a:lvl6pPr marL="457200" algn="ctr" rtl="0" eaLnBrk="1" fontAlgn="base" hangingPunct="1">
        <a:spcBef>
          <a:spcPct val="0"/>
        </a:spcBef>
        <a:spcAft>
          <a:spcPct val="0"/>
        </a:spcAft>
        <a:defRPr sz="3200" b="1">
          <a:solidFill>
            <a:schemeClr val="tx2"/>
          </a:solidFill>
          <a:latin typeface="Verdana" pitchFamily="34" charset="0"/>
        </a:defRPr>
      </a:lvl6pPr>
      <a:lvl7pPr marL="914400" algn="ctr" rtl="0" eaLnBrk="1" fontAlgn="base" hangingPunct="1">
        <a:spcBef>
          <a:spcPct val="0"/>
        </a:spcBef>
        <a:spcAft>
          <a:spcPct val="0"/>
        </a:spcAft>
        <a:defRPr sz="3200" b="1">
          <a:solidFill>
            <a:schemeClr val="tx2"/>
          </a:solidFill>
          <a:latin typeface="Verdana" pitchFamily="34" charset="0"/>
        </a:defRPr>
      </a:lvl7pPr>
      <a:lvl8pPr marL="1371600" algn="ctr" rtl="0" eaLnBrk="1" fontAlgn="base" hangingPunct="1">
        <a:spcBef>
          <a:spcPct val="0"/>
        </a:spcBef>
        <a:spcAft>
          <a:spcPct val="0"/>
        </a:spcAft>
        <a:defRPr sz="3200" b="1">
          <a:solidFill>
            <a:schemeClr val="tx2"/>
          </a:solidFill>
          <a:latin typeface="Verdana" pitchFamily="34" charset="0"/>
        </a:defRPr>
      </a:lvl8pPr>
      <a:lvl9pPr marL="1828800" algn="ctr" rtl="0" eaLnBrk="1" fontAlgn="base" hangingPunct="1">
        <a:spcBef>
          <a:spcPct val="0"/>
        </a:spcBef>
        <a:spcAft>
          <a:spcPct val="0"/>
        </a:spcAft>
        <a:defRPr sz="3200" b="1">
          <a:solidFill>
            <a:schemeClr val="tx2"/>
          </a:solidFill>
          <a:latin typeface="Verdana"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4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4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4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2.png"/><Relationship Id="rId7" Type="http://schemas.openxmlformats.org/officeDocument/2006/relationships/diagramColors" Target="../diagrams/colors6.xml"/><Relationship Id="rId2" Type="http://schemas.openxmlformats.org/officeDocument/2006/relationships/notesSlide" Target="../notesSlides/notesSlide15.xml"/><Relationship Id="rId1" Type="http://schemas.openxmlformats.org/officeDocument/2006/relationships/slideLayout" Target="../slideLayouts/slideLayout48.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4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4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4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48.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2.xml"/><Relationship Id="rId1" Type="http://schemas.openxmlformats.org/officeDocument/2006/relationships/slideLayout" Target="../slideLayouts/slideLayout4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3.xml"/><Relationship Id="rId1" Type="http://schemas.openxmlformats.org/officeDocument/2006/relationships/slideLayout" Target="../slideLayouts/slideLayout48.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9.png"/><Relationship Id="rId7" Type="http://schemas.openxmlformats.org/officeDocument/2006/relationships/diagramColors" Target="../diagrams/colors12.xml"/><Relationship Id="rId2" Type="http://schemas.openxmlformats.org/officeDocument/2006/relationships/notesSlide" Target="../notesSlides/notesSlide25.xml"/><Relationship Id="rId1" Type="http://schemas.openxmlformats.org/officeDocument/2006/relationships/slideLayout" Target="../slideLayouts/slideLayout48.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6.xml"/><Relationship Id="rId1" Type="http://schemas.openxmlformats.org/officeDocument/2006/relationships/slideLayout" Target="../slideLayouts/slideLayout48.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48.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33.png"/><Relationship Id="rId7" Type="http://schemas.openxmlformats.org/officeDocument/2006/relationships/diagramColors" Target="../diagrams/colors14.xml"/><Relationship Id="rId2" Type="http://schemas.openxmlformats.org/officeDocument/2006/relationships/notesSlide" Target="../notesSlides/notesSlide29.xml"/><Relationship Id="rId1" Type="http://schemas.openxmlformats.org/officeDocument/2006/relationships/slideLayout" Target="../slideLayouts/slideLayout48.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 Id="rId9"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0.xml"/><Relationship Id="rId1" Type="http://schemas.openxmlformats.org/officeDocument/2006/relationships/slideLayout" Target="../slideLayouts/slideLayout48.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2.xml"/><Relationship Id="rId1" Type="http://schemas.openxmlformats.org/officeDocument/2006/relationships/slideLayout" Target="../slideLayouts/slideLayout48.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48.xml"/></Relationships>
</file>

<file path=ppt/slides/_rels/slide3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4.xml"/><Relationship Id="rId1" Type="http://schemas.openxmlformats.org/officeDocument/2006/relationships/slideLayout" Target="../slideLayouts/slideLayout48.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 Id="rId9" Type="http://schemas.openxmlformats.org/officeDocument/2006/relationships/image" Target="../media/image3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ln>
            <a:solidFill>
              <a:schemeClr val="accent1">
                <a:shade val="50000"/>
              </a:schemeClr>
            </a:solidFill>
          </a:ln>
          <a:effectLst>
            <a:outerShdw blurRad="50800" dist="38100" dir="2700000" algn="tl" rotWithShape="0">
              <a:prstClr val="black">
                <a:alpha val="40000"/>
              </a:prstClr>
            </a:outerShdw>
          </a:effectLst>
        </p:spPr>
      </p:pic>
      <p:sp>
        <p:nvSpPr>
          <p:cNvPr id="2" name="Title 1"/>
          <p:cNvSpPr>
            <a:spLocks noGrp="1"/>
          </p:cNvSpPr>
          <p:nvPr>
            <p:ph type="title"/>
          </p:nvPr>
        </p:nvSpPr>
        <p:spPr>
          <a:xfrm>
            <a:off x="237392" y="990600"/>
            <a:ext cx="8610600" cy="1139190"/>
          </a:xfrm>
          <a:effectLst>
            <a:outerShdw blurRad="50800" dist="38100" dir="2700000" algn="tl" rotWithShape="0">
              <a:prstClr val="black">
                <a:alpha val="40000"/>
              </a:prstClr>
            </a:outerShdw>
          </a:effectLst>
        </p:spPr>
        <p:txBody>
          <a:bodyPr>
            <a:noAutofit/>
          </a:bodyPr>
          <a:lstStyle/>
          <a:p>
            <a:r>
              <a:rPr lang="en-US" sz="7000" b="1" dirty="0" smtClean="0">
                <a:solidFill>
                  <a:schemeClr val="bg1"/>
                </a:solidFill>
                <a:effectLst>
                  <a:outerShdw blurRad="38100" dist="38100" dir="2700000" algn="tl">
                    <a:srgbClr val="000000">
                      <a:alpha val="43137"/>
                    </a:srgbClr>
                  </a:outerShdw>
                </a:effectLst>
              </a:rPr>
              <a:t>Energy Rating Index Performan</a:t>
            </a:r>
            <a:r>
              <a:rPr lang="en-US" sz="7000" b="1" dirty="0" smtClean="0">
                <a:effectLst>
                  <a:outerShdw blurRad="38100" dist="38100" dir="2700000" algn="tl">
                    <a:srgbClr val="000000">
                      <a:alpha val="43137"/>
                    </a:srgbClr>
                  </a:outerShdw>
                </a:effectLst>
              </a:rPr>
              <a:t>ce Path</a:t>
            </a:r>
            <a:endParaRPr lang="en-US" sz="7000" b="1" dirty="0">
              <a:ln w="12700" cmpd="thickThin">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endParaRPr>
          </a:p>
        </p:txBody>
      </p:sp>
      <p:sp>
        <p:nvSpPr>
          <p:cNvPr id="3" name="Subtitle 2"/>
          <p:cNvSpPr>
            <a:spLocks noGrp="1"/>
          </p:cNvSpPr>
          <p:nvPr>
            <p:ph sz="half" idx="1"/>
          </p:nvPr>
        </p:nvSpPr>
        <p:spPr>
          <a:xfrm>
            <a:off x="-29308" y="4724400"/>
            <a:ext cx="4572000" cy="1212192"/>
          </a:xfrm>
        </p:spPr>
        <p:txBody>
          <a:bodyPr/>
          <a:lstStyle/>
          <a:p>
            <a:pPr marL="0" indent="0" algn="l">
              <a:buNone/>
            </a:pPr>
            <a:r>
              <a:rPr lang="en-US" dirty="0" smtClean="0">
                <a:effectLst>
                  <a:outerShdw blurRad="38100" dist="38100" dir="2700000" algn="tl">
                    <a:srgbClr val="000000">
                      <a:alpha val="43137"/>
                    </a:srgbClr>
                  </a:outerShdw>
                </a:effectLst>
              </a:rPr>
              <a:t>Speaker Name</a:t>
            </a:r>
          </a:p>
          <a:p>
            <a:pPr marL="0" indent="0" algn="l">
              <a:buNone/>
            </a:pPr>
            <a:r>
              <a:rPr lang="en-US" dirty="0" smtClean="0">
                <a:effectLst>
                  <a:outerShdw blurRad="38100" dist="38100" dir="2700000" algn="tl">
                    <a:srgbClr val="000000">
                      <a:alpha val="43137"/>
                    </a:srgbClr>
                  </a:outerShdw>
                </a:effectLst>
              </a:rPr>
              <a:t>Speaker Affiliation</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27557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half" idx="2"/>
            <p:extLst/>
          </p:nvPr>
        </p:nvGraphicFramePr>
        <p:xfrm>
          <a:off x="0" y="0"/>
          <a:ext cx="9144000" cy="6854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2"/>
          <p:cNvSpPr txBox="1">
            <a:spLocks/>
          </p:cNvSpPr>
          <p:nvPr/>
        </p:nvSpPr>
        <p:spPr>
          <a:xfrm>
            <a:off x="0" y="1143000"/>
            <a:ext cx="7543800" cy="5580529"/>
          </a:xfrm>
          <a:prstGeom prst="rect">
            <a:avLst/>
          </a:prstGeom>
        </p:spPr>
        <p:txBody>
          <a:bodyPr vert="horz" lIns="91429" tIns="45714" rIns="91429" bIns="45714" rtlCol="0">
            <a:normAutofit/>
          </a:bodyPr>
          <a:lstStyle>
            <a:lvl1pPr marL="342860" indent="-342860" algn="l" defTabSz="914293" rtl="0" eaLnBrk="1" latinLnBrk="0" hangingPunct="1">
              <a:spcBef>
                <a:spcPct val="20000"/>
              </a:spcBef>
              <a:buClr>
                <a:srgbClr val="262626"/>
              </a:buClr>
              <a:buFont typeface="Wingdings" pitchFamily="2" charset="2"/>
              <a:buChar char="§"/>
              <a:defRPr sz="3200" kern="1200">
                <a:solidFill>
                  <a:schemeClr val="tx1"/>
                </a:solidFill>
                <a:latin typeface="Estrangelo Edessa" pitchFamily="66" charset="0"/>
                <a:ea typeface="+mn-ea"/>
                <a:cs typeface="Estrangelo Edessa" pitchFamily="66" charset="0"/>
              </a:defRPr>
            </a:lvl1pPr>
            <a:lvl2pPr marL="742863" indent="-285717" algn="l" defTabSz="914293" rtl="0" eaLnBrk="1" latinLnBrk="0" hangingPunct="1">
              <a:spcBef>
                <a:spcPct val="20000"/>
              </a:spcBef>
              <a:buClr>
                <a:srgbClr val="262626"/>
              </a:buClr>
              <a:buFont typeface="Wingdings" pitchFamily="2" charset="2"/>
              <a:buChar char="§"/>
              <a:defRPr sz="2800" kern="1200">
                <a:solidFill>
                  <a:schemeClr val="tx1"/>
                </a:solidFill>
                <a:latin typeface="Estrangelo Edessa" pitchFamily="66" charset="0"/>
                <a:ea typeface="+mn-ea"/>
                <a:cs typeface="Estrangelo Edessa" pitchFamily="66" charset="0"/>
              </a:defRPr>
            </a:lvl2pPr>
            <a:lvl3pPr marL="1142867" indent="-228573" algn="l" defTabSz="914293" rtl="0" eaLnBrk="1" latinLnBrk="0" hangingPunct="1">
              <a:spcBef>
                <a:spcPct val="20000"/>
              </a:spcBef>
              <a:buClr>
                <a:srgbClr val="262626"/>
              </a:buClr>
              <a:buFont typeface="Wingdings" pitchFamily="2" charset="2"/>
              <a:buChar char="§"/>
              <a:defRPr sz="2400" kern="1200">
                <a:solidFill>
                  <a:schemeClr val="tx1"/>
                </a:solidFill>
                <a:latin typeface="Estrangelo Edessa" pitchFamily="66" charset="0"/>
                <a:ea typeface="+mn-ea"/>
                <a:cs typeface="Estrangelo Edessa" pitchFamily="66" charset="0"/>
              </a:defRPr>
            </a:lvl3pPr>
            <a:lvl4pPr marL="1600013" indent="-228573" algn="l" defTabSz="914293" rtl="0" eaLnBrk="1" latinLnBrk="0" hangingPunct="1">
              <a:spcBef>
                <a:spcPct val="20000"/>
              </a:spcBef>
              <a:buClr>
                <a:srgbClr val="262626"/>
              </a:buClr>
              <a:buFont typeface="Wingdings" pitchFamily="2" charset="2"/>
              <a:buChar char="§"/>
              <a:defRPr sz="2000" kern="1200">
                <a:solidFill>
                  <a:schemeClr val="tx1"/>
                </a:solidFill>
                <a:latin typeface="Estrangelo Edessa" pitchFamily="66" charset="0"/>
                <a:ea typeface="+mn-ea"/>
                <a:cs typeface="Estrangelo Edessa" pitchFamily="66" charset="0"/>
              </a:defRPr>
            </a:lvl4pPr>
            <a:lvl5pPr marL="2057159" indent="-228573" algn="l" defTabSz="914293" rtl="0" eaLnBrk="1" latinLnBrk="0" hangingPunct="1">
              <a:spcBef>
                <a:spcPct val="20000"/>
              </a:spcBef>
              <a:buClr>
                <a:srgbClr val="262626"/>
              </a:buClr>
              <a:buFont typeface="Wingdings" pitchFamily="2" charset="2"/>
              <a:buChar char="§"/>
              <a:defRPr sz="2000" kern="1200">
                <a:solidFill>
                  <a:schemeClr val="tx1"/>
                </a:solidFill>
                <a:latin typeface="Estrangelo Edessa" pitchFamily="66" charset="0"/>
                <a:ea typeface="+mn-ea"/>
                <a:cs typeface="Estrangelo Edessa" pitchFamily="66" charset="0"/>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endParaRPr lang="en-US" dirty="0"/>
          </a:p>
        </p:txBody>
      </p:sp>
    </p:spTree>
    <p:extLst>
      <p:ext uri="{BB962C8B-B14F-4D97-AF65-F5344CB8AC3E}">
        <p14:creationId xmlns:p14="http://schemas.microsoft.com/office/powerpoint/2010/main" val="40719990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1143000"/>
            <a:ext cx="7543800" cy="5580529"/>
          </a:xfrm>
          <a:prstGeom prst="rect">
            <a:avLst/>
          </a:prstGeom>
        </p:spPr>
        <p:txBody>
          <a:bodyPr vert="horz" lIns="91429" tIns="45714" rIns="91429" bIns="45714" rtlCol="0">
            <a:normAutofit/>
          </a:bodyPr>
          <a:lstStyle>
            <a:lvl1pPr marL="342860" indent="-342860" algn="l" defTabSz="914293" rtl="0" eaLnBrk="1" latinLnBrk="0" hangingPunct="1">
              <a:spcBef>
                <a:spcPct val="20000"/>
              </a:spcBef>
              <a:buClr>
                <a:srgbClr val="262626"/>
              </a:buClr>
              <a:buFont typeface="Wingdings" pitchFamily="2" charset="2"/>
              <a:buChar char="§"/>
              <a:defRPr sz="3200" kern="1200">
                <a:solidFill>
                  <a:schemeClr val="tx1"/>
                </a:solidFill>
                <a:latin typeface="Estrangelo Edessa" pitchFamily="66" charset="0"/>
                <a:ea typeface="+mn-ea"/>
                <a:cs typeface="Estrangelo Edessa" pitchFamily="66" charset="0"/>
              </a:defRPr>
            </a:lvl1pPr>
            <a:lvl2pPr marL="742863" indent="-285717" algn="l" defTabSz="914293" rtl="0" eaLnBrk="1" latinLnBrk="0" hangingPunct="1">
              <a:spcBef>
                <a:spcPct val="20000"/>
              </a:spcBef>
              <a:buClr>
                <a:srgbClr val="262626"/>
              </a:buClr>
              <a:buFont typeface="Wingdings" pitchFamily="2" charset="2"/>
              <a:buChar char="§"/>
              <a:defRPr sz="2800" kern="1200">
                <a:solidFill>
                  <a:schemeClr val="tx1"/>
                </a:solidFill>
                <a:latin typeface="Estrangelo Edessa" pitchFamily="66" charset="0"/>
                <a:ea typeface="+mn-ea"/>
                <a:cs typeface="Estrangelo Edessa" pitchFamily="66" charset="0"/>
              </a:defRPr>
            </a:lvl2pPr>
            <a:lvl3pPr marL="1142867" indent="-228573" algn="l" defTabSz="914293" rtl="0" eaLnBrk="1" latinLnBrk="0" hangingPunct="1">
              <a:spcBef>
                <a:spcPct val="20000"/>
              </a:spcBef>
              <a:buClr>
                <a:srgbClr val="262626"/>
              </a:buClr>
              <a:buFont typeface="Wingdings" pitchFamily="2" charset="2"/>
              <a:buChar char="§"/>
              <a:defRPr sz="2400" kern="1200">
                <a:solidFill>
                  <a:schemeClr val="tx1"/>
                </a:solidFill>
                <a:latin typeface="Estrangelo Edessa" pitchFamily="66" charset="0"/>
                <a:ea typeface="+mn-ea"/>
                <a:cs typeface="Estrangelo Edessa" pitchFamily="66" charset="0"/>
              </a:defRPr>
            </a:lvl3pPr>
            <a:lvl4pPr marL="1600013" indent="-228573" algn="l" defTabSz="914293" rtl="0" eaLnBrk="1" latinLnBrk="0" hangingPunct="1">
              <a:spcBef>
                <a:spcPct val="20000"/>
              </a:spcBef>
              <a:buClr>
                <a:srgbClr val="262626"/>
              </a:buClr>
              <a:buFont typeface="Wingdings" pitchFamily="2" charset="2"/>
              <a:buChar char="§"/>
              <a:defRPr sz="2000" kern="1200">
                <a:solidFill>
                  <a:schemeClr val="tx1"/>
                </a:solidFill>
                <a:latin typeface="Estrangelo Edessa" pitchFamily="66" charset="0"/>
                <a:ea typeface="+mn-ea"/>
                <a:cs typeface="Estrangelo Edessa" pitchFamily="66" charset="0"/>
              </a:defRPr>
            </a:lvl4pPr>
            <a:lvl5pPr marL="2057159" indent="-228573" algn="l" defTabSz="914293" rtl="0" eaLnBrk="1" latinLnBrk="0" hangingPunct="1">
              <a:spcBef>
                <a:spcPct val="20000"/>
              </a:spcBef>
              <a:buClr>
                <a:srgbClr val="262626"/>
              </a:buClr>
              <a:buFont typeface="Wingdings" pitchFamily="2" charset="2"/>
              <a:buChar char="§"/>
              <a:defRPr sz="2000" kern="1200">
                <a:solidFill>
                  <a:schemeClr val="tx1"/>
                </a:solidFill>
                <a:latin typeface="Estrangelo Edessa" pitchFamily="66" charset="0"/>
                <a:ea typeface="+mn-ea"/>
                <a:cs typeface="Estrangelo Edessa" pitchFamily="66" charset="0"/>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endParaRPr lang="en-US" dirty="0"/>
          </a:p>
        </p:txBody>
      </p:sp>
      <p:sp>
        <p:nvSpPr>
          <p:cNvPr id="8" name="Title 7"/>
          <p:cNvSpPr>
            <a:spLocks noGrp="1"/>
          </p:cNvSpPr>
          <p:nvPr>
            <p:ph type="title"/>
          </p:nvPr>
        </p:nvSpPr>
        <p:spPr>
          <a:xfrm>
            <a:off x="461010" y="162260"/>
            <a:ext cx="8675370" cy="739589"/>
          </a:xfrm>
        </p:spPr>
        <p:txBody>
          <a:bodyPr>
            <a:normAutofit/>
          </a:bodyPr>
          <a:lstStyle/>
          <a:p>
            <a:r>
              <a:rPr lang="en-US" sz="3600" b="1" dirty="0" smtClean="0"/>
              <a:t>Average HERS Index by Climate Zones</a:t>
            </a:r>
            <a:endParaRPr lang="en-US" sz="3600" b="1" dirty="0"/>
          </a:p>
        </p:txBody>
      </p:sp>
      <p:sp>
        <p:nvSpPr>
          <p:cNvPr id="3" name="Content Placeholder 2"/>
          <p:cNvSpPr>
            <a:spLocks noGrp="1"/>
          </p:cNvSpPr>
          <p:nvPr>
            <p:ph sz="half" idx="1"/>
          </p:nvPr>
        </p:nvSpPr>
        <p:spPr>
          <a:xfrm>
            <a:off x="5292970" y="2819400"/>
            <a:ext cx="2882406" cy="2438400"/>
          </a:xfrm>
          <a:scene3d>
            <a:camera prst="orthographicFront"/>
            <a:lightRig rig="threePt" dir="t"/>
          </a:scene3d>
          <a:sp3d>
            <a:bevelT prst="relaxedInset"/>
          </a:sp3d>
        </p:spPr>
        <p:style>
          <a:lnRef idx="0">
            <a:schemeClr val="accent2"/>
          </a:lnRef>
          <a:fillRef idx="3">
            <a:schemeClr val="accent2"/>
          </a:fillRef>
          <a:effectRef idx="3">
            <a:schemeClr val="accent2"/>
          </a:effectRef>
          <a:fontRef idx="minor">
            <a:schemeClr val="lt1"/>
          </a:fontRef>
        </p:style>
        <p:txBody>
          <a:bodyPr vert="horz" numCol="1">
            <a:normAutofit/>
          </a:bodyPr>
          <a:lstStyle/>
          <a:p>
            <a:pPr marL="0" indent="0">
              <a:buNone/>
            </a:pPr>
            <a:r>
              <a:rPr lang="en-US" sz="2400" b="1" dirty="0" smtClean="0"/>
              <a:t>Over 240,000 homes between 8 climate zones </a:t>
            </a:r>
            <a:r>
              <a:rPr lang="en-US" sz="2400" b="1" dirty="0"/>
              <a:t>have been </a:t>
            </a:r>
            <a:r>
              <a:rPr lang="en-US" sz="2400" b="1" dirty="0" smtClean="0"/>
              <a:t>rated using the HERS Index and have a weighted average score of 63.55.  </a:t>
            </a:r>
          </a:p>
          <a:p>
            <a:pPr marL="0" indent="0">
              <a:buNone/>
            </a:pPr>
            <a:endParaRPr lang="en-US" sz="2400" b="1" dirty="0"/>
          </a:p>
        </p:txBody>
      </p:sp>
      <p:sp>
        <p:nvSpPr>
          <p:cNvPr id="5" name="TextBox 4"/>
          <p:cNvSpPr txBox="1"/>
          <p:nvPr/>
        </p:nvSpPr>
        <p:spPr>
          <a:xfrm>
            <a:off x="4953000" y="1579160"/>
            <a:ext cx="2882406" cy="369332"/>
          </a:xfrm>
          <a:prstGeom prst="rect">
            <a:avLst/>
          </a:prstGeom>
          <a:noFill/>
        </p:spPr>
        <p:txBody>
          <a:bodyPr wrap="square" rtlCol="0">
            <a:spAutoFit/>
          </a:bodyPr>
          <a:lstStyle/>
          <a:p>
            <a:r>
              <a:rPr lang="en-US" dirty="0" smtClean="0">
                <a:solidFill>
                  <a:schemeClr val="bg1"/>
                </a:solidFill>
              </a:rPr>
              <a:t>March 2012 – March 2014</a:t>
            </a:r>
            <a:endParaRPr lang="en-US" dirty="0">
              <a:solidFill>
                <a:schemeClr val="bg1"/>
              </a:solidFill>
            </a:endParaRPr>
          </a:p>
        </p:txBody>
      </p:sp>
      <p:pic>
        <p:nvPicPr>
          <p:cNvPr id="11" name="Picture 10"/>
          <p:cNvPicPr>
            <a:picLocks noChangeAspect="1"/>
          </p:cNvPicPr>
          <p:nvPr/>
        </p:nvPicPr>
        <p:blipFill>
          <a:blip r:embed="rId3"/>
          <a:stretch>
            <a:fillRect/>
          </a:stretch>
        </p:blipFill>
        <p:spPr>
          <a:xfrm>
            <a:off x="595107" y="1141325"/>
            <a:ext cx="3762786" cy="5422751"/>
          </a:xfrm>
          <a:prstGeom prst="rect">
            <a:avLst/>
          </a:prstGeom>
        </p:spPr>
      </p:pic>
    </p:spTree>
    <p:extLst>
      <p:ext uri="{BB962C8B-B14F-4D97-AF65-F5344CB8AC3E}">
        <p14:creationId xmlns:p14="http://schemas.microsoft.com/office/powerpoint/2010/main" val="741195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6200" y="1733550"/>
            <a:ext cx="8991600" cy="1714500"/>
            <a:chOff x="0" y="-457204"/>
            <a:chExt cx="8991600" cy="1714500"/>
          </a:xfrm>
        </p:grpSpPr>
        <p:sp>
          <p:nvSpPr>
            <p:cNvPr id="6" name="Rounded Rectangle 5"/>
            <p:cNvSpPr/>
            <p:nvPr/>
          </p:nvSpPr>
          <p:spPr>
            <a:xfrm>
              <a:off x="0" y="-457204"/>
              <a:ext cx="8991600" cy="1714500"/>
            </a:xfrm>
            <a:prstGeom prst="roundRect">
              <a:avLst>
                <a:gd name="adj" fmla="val 10000"/>
              </a:avLst>
            </a:prstGeom>
            <a:scene3d>
              <a:camera prst="orthographicFront"/>
              <a:lightRig rig="threePt" dir="t"/>
            </a:scene3d>
            <a:sp3d>
              <a:bevelT/>
            </a:sp3d>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7" name="Rounded Rectangle 4"/>
            <p:cNvSpPr/>
            <p:nvPr/>
          </p:nvSpPr>
          <p:spPr>
            <a:xfrm>
              <a:off x="100432" y="-356772"/>
              <a:ext cx="8891168" cy="1614068"/>
            </a:xfrm>
            <a:prstGeom prst="rect">
              <a:avLst/>
            </a:prstGeom>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0" vert="horz" wrap="square" lIns="100965" tIns="67310" rIns="100965" bIns="67310" numCol="1" spcCol="1270" anchor="ctr" anchorCtr="0">
              <a:noAutofit/>
            </a:bodyPr>
            <a:lstStyle/>
            <a:p>
              <a:pPr lvl="0" algn="ctr" defTabSz="2355850" rtl="0">
                <a:lnSpc>
                  <a:spcPct val="90000"/>
                </a:lnSpc>
                <a:spcBef>
                  <a:spcPct val="0"/>
                </a:spcBef>
                <a:spcAft>
                  <a:spcPct val="35000"/>
                </a:spcAft>
              </a:pPr>
              <a:r>
                <a:rPr lang="en-US" sz="5300" kern="1200" dirty="0" smtClean="0"/>
                <a:t>Benefits of the Energy Rating Index Score Option</a:t>
              </a:r>
              <a:endParaRPr lang="en-US" sz="5300" kern="1200" dirty="0"/>
            </a:p>
          </p:txBody>
        </p:sp>
      </p:grpSp>
    </p:spTree>
    <p:extLst>
      <p:ext uri="{BB962C8B-B14F-4D97-AF65-F5344CB8AC3E}">
        <p14:creationId xmlns:p14="http://schemas.microsoft.com/office/powerpoint/2010/main" val="41590475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228600"/>
            <a:ext cx="7391400" cy="1371600"/>
          </a:xfrm>
        </p:spPr>
        <p:txBody>
          <a:bodyPr>
            <a:normAutofit/>
          </a:bodyPr>
          <a:lstStyle/>
          <a:p>
            <a:r>
              <a:rPr lang="en-US" dirty="0" smtClean="0">
                <a:latin typeface="+mj-lt"/>
              </a:rPr>
              <a:t>Benefits of the Energy Rating Index Score Option</a:t>
            </a:r>
            <a:endParaRPr lang="en-US" dirty="0">
              <a:latin typeface="+mj-lt"/>
            </a:endParaRPr>
          </a:p>
        </p:txBody>
      </p:sp>
      <p:sp>
        <p:nvSpPr>
          <p:cNvPr id="4" name="Content Placeholder 2"/>
          <p:cNvSpPr txBox="1">
            <a:spLocks/>
          </p:cNvSpPr>
          <p:nvPr/>
        </p:nvSpPr>
        <p:spPr>
          <a:xfrm>
            <a:off x="152400" y="1295400"/>
            <a:ext cx="7543800" cy="5580529"/>
          </a:xfrm>
          <a:prstGeom prst="rect">
            <a:avLst/>
          </a:prstGeom>
        </p:spPr>
        <p:txBody>
          <a:bodyPr vert="horz" lIns="91429" tIns="45714" rIns="91429" bIns="45714" rtlCol="0">
            <a:normAutofit/>
          </a:bodyPr>
          <a:lstStyle>
            <a:lvl1pPr marL="342860" indent="-342860" algn="l" defTabSz="914293" rtl="0" eaLnBrk="1" latinLnBrk="0" hangingPunct="1">
              <a:spcBef>
                <a:spcPct val="20000"/>
              </a:spcBef>
              <a:buClr>
                <a:srgbClr val="262626"/>
              </a:buClr>
              <a:buFont typeface="Wingdings" pitchFamily="2" charset="2"/>
              <a:buChar char="§"/>
              <a:defRPr sz="3200" kern="1200">
                <a:solidFill>
                  <a:schemeClr val="tx1"/>
                </a:solidFill>
                <a:latin typeface="Estrangelo Edessa" pitchFamily="66" charset="0"/>
                <a:ea typeface="+mn-ea"/>
                <a:cs typeface="Estrangelo Edessa" pitchFamily="66" charset="0"/>
              </a:defRPr>
            </a:lvl1pPr>
            <a:lvl2pPr marL="742863" indent="-285717" algn="l" defTabSz="914293" rtl="0" eaLnBrk="1" latinLnBrk="0" hangingPunct="1">
              <a:spcBef>
                <a:spcPct val="20000"/>
              </a:spcBef>
              <a:buClr>
                <a:srgbClr val="262626"/>
              </a:buClr>
              <a:buFont typeface="Wingdings" pitchFamily="2" charset="2"/>
              <a:buChar char="§"/>
              <a:defRPr sz="2800" kern="1200">
                <a:solidFill>
                  <a:schemeClr val="tx1"/>
                </a:solidFill>
                <a:latin typeface="Estrangelo Edessa" pitchFamily="66" charset="0"/>
                <a:ea typeface="+mn-ea"/>
                <a:cs typeface="Estrangelo Edessa" pitchFamily="66" charset="0"/>
              </a:defRPr>
            </a:lvl2pPr>
            <a:lvl3pPr marL="1142867" indent="-228573" algn="l" defTabSz="914293" rtl="0" eaLnBrk="1" latinLnBrk="0" hangingPunct="1">
              <a:spcBef>
                <a:spcPct val="20000"/>
              </a:spcBef>
              <a:buClr>
                <a:srgbClr val="262626"/>
              </a:buClr>
              <a:buFont typeface="Wingdings" pitchFamily="2" charset="2"/>
              <a:buChar char="§"/>
              <a:defRPr sz="2400" kern="1200">
                <a:solidFill>
                  <a:schemeClr val="tx1"/>
                </a:solidFill>
                <a:latin typeface="Estrangelo Edessa" pitchFamily="66" charset="0"/>
                <a:ea typeface="+mn-ea"/>
                <a:cs typeface="Estrangelo Edessa" pitchFamily="66" charset="0"/>
              </a:defRPr>
            </a:lvl3pPr>
            <a:lvl4pPr marL="1600013" indent="-228573" algn="l" defTabSz="914293" rtl="0" eaLnBrk="1" latinLnBrk="0" hangingPunct="1">
              <a:spcBef>
                <a:spcPct val="20000"/>
              </a:spcBef>
              <a:buClr>
                <a:srgbClr val="262626"/>
              </a:buClr>
              <a:buFont typeface="Wingdings" pitchFamily="2" charset="2"/>
              <a:buChar char="§"/>
              <a:defRPr sz="2000" kern="1200">
                <a:solidFill>
                  <a:schemeClr val="tx1"/>
                </a:solidFill>
                <a:latin typeface="Estrangelo Edessa" pitchFamily="66" charset="0"/>
                <a:ea typeface="+mn-ea"/>
                <a:cs typeface="Estrangelo Edessa" pitchFamily="66" charset="0"/>
              </a:defRPr>
            </a:lvl4pPr>
            <a:lvl5pPr marL="2057159" indent="-228573" algn="l" defTabSz="914293" rtl="0" eaLnBrk="1" latinLnBrk="0" hangingPunct="1">
              <a:spcBef>
                <a:spcPct val="20000"/>
              </a:spcBef>
              <a:buClr>
                <a:srgbClr val="262626"/>
              </a:buClr>
              <a:buFont typeface="Wingdings" pitchFamily="2" charset="2"/>
              <a:buChar char="§"/>
              <a:defRPr sz="2000" kern="1200">
                <a:solidFill>
                  <a:schemeClr val="tx1"/>
                </a:solidFill>
                <a:latin typeface="Estrangelo Edessa" pitchFamily="66" charset="0"/>
                <a:ea typeface="+mn-ea"/>
                <a:cs typeface="Estrangelo Edessa" pitchFamily="66" charset="0"/>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endParaRPr lang="en-US" dirty="0"/>
          </a:p>
        </p:txBody>
      </p:sp>
      <p:graphicFrame>
        <p:nvGraphicFramePr>
          <p:cNvPr id="3" name="Diagram 2"/>
          <p:cNvGraphicFramePr/>
          <p:nvPr>
            <p:extLst/>
          </p:nvPr>
        </p:nvGraphicFramePr>
        <p:xfrm>
          <a:off x="1447800" y="1828800"/>
          <a:ext cx="7010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8827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52400" y="1295400"/>
            <a:ext cx="7543800" cy="5580529"/>
          </a:xfrm>
          <a:prstGeom prst="rect">
            <a:avLst/>
          </a:prstGeom>
        </p:spPr>
        <p:txBody>
          <a:bodyPr vert="horz" lIns="91429" tIns="45714" rIns="91429" bIns="45714" rtlCol="0">
            <a:normAutofit/>
          </a:bodyPr>
          <a:lstStyle>
            <a:lvl1pPr marL="342860" indent="-342860" algn="l" defTabSz="914293" rtl="0" eaLnBrk="1" latinLnBrk="0" hangingPunct="1">
              <a:spcBef>
                <a:spcPct val="20000"/>
              </a:spcBef>
              <a:buClr>
                <a:srgbClr val="262626"/>
              </a:buClr>
              <a:buFont typeface="Wingdings" pitchFamily="2" charset="2"/>
              <a:buChar char="§"/>
              <a:defRPr sz="3200" kern="1200">
                <a:solidFill>
                  <a:schemeClr val="tx1"/>
                </a:solidFill>
                <a:latin typeface="Estrangelo Edessa" pitchFamily="66" charset="0"/>
                <a:ea typeface="+mn-ea"/>
                <a:cs typeface="Estrangelo Edessa" pitchFamily="66" charset="0"/>
              </a:defRPr>
            </a:lvl1pPr>
            <a:lvl2pPr marL="742863" indent="-285717" algn="l" defTabSz="914293" rtl="0" eaLnBrk="1" latinLnBrk="0" hangingPunct="1">
              <a:spcBef>
                <a:spcPct val="20000"/>
              </a:spcBef>
              <a:buClr>
                <a:srgbClr val="262626"/>
              </a:buClr>
              <a:buFont typeface="Wingdings" pitchFamily="2" charset="2"/>
              <a:buChar char="§"/>
              <a:defRPr sz="2800" kern="1200">
                <a:solidFill>
                  <a:schemeClr val="tx1"/>
                </a:solidFill>
                <a:latin typeface="Estrangelo Edessa" pitchFamily="66" charset="0"/>
                <a:ea typeface="+mn-ea"/>
                <a:cs typeface="Estrangelo Edessa" pitchFamily="66" charset="0"/>
              </a:defRPr>
            </a:lvl2pPr>
            <a:lvl3pPr marL="1142867" indent="-228573" algn="l" defTabSz="914293" rtl="0" eaLnBrk="1" latinLnBrk="0" hangingPunct="1">
              <a:spcBef>
                <a:spcPct val="20000"/>
              </a:spcBef>
              <a:buClr>
                <a:srgbClr val="262626"/>
              </a:buClr>
              <a:buFont typeface="Wingdings" pitchFamily="2" charset="2"/>
              <a:buChar char="§"/>
              <a:defRPr sz="2400" kern="1200">
                <a:solidFill>
                  <a:schemeClr val="tx1"/>
                </a:solidFill>
                <a:latin typeface="Estrangelo Edessa" pitchFamily="66" charset="0"/>
                <a:ea typeface="+mn-ea"/>
                <a:cs typeface="Estrangelo Edessa" pitchFamily="66" charset="0"/>
              </a:defRPr>
            </a:lvl3pPr>
            <a:lvl4pPr marL="1600013" indent="-228573" algn="l" defTabSz="914293" rtl="0" eaLnBrk="1" latinLnBrk="0" hangingPunct="1">
              <a:spcBef>
                <a:spcPct val="20000"/>
              </a:spcBef>
              <a:buClr>
                <a:srgbClr val="262626"/>
              </a:buClr>
              <a:buFont typeface="Wingdings" pitchFamily="2" charset="2"/>
              <a:buChar char="§"/>
              <a:defRPr sz="2000" kern="1200">
                <a:solidFill>
                  <a:schemeClr val="tx1"/>
                </a:solidFill>
                <a:latin typeface="Estrangelo Edessa" pitchFamily="66" charset="0"/>
                <a:ea typeface="+mn-ea"/>
                <a:cs typeface="Estrangelo Edessa" pitchFamily="66" charset="0"/>
              </a:defRPr>
            </a:lvl4pPr>
            <a:lvl5pPr marL="2057159" indent="-228573" algn="l" defTabSz="914293" rtl="0" eaLnBrk="1" latinLnBrk="0" hangingPunct="1">
              <a:spcBef>
                <a:spcPct val="20000"/>
              </a:spcBef>
              <a:buClr>
                <a:srgbClr val="262626"/>
              </a:buClr>
              <a:buFont typeface="Wingdings" pitchFamily="2" charset="2"/>
              <a:buChar char="§"/>
              <a:defRPr sz="2000" kern="1200">
                <a:solidFill>
                  <a:schemeClr val="tx1"/>
                </a:solidFill>
                <a:latin typeface="Estrangelo Edessa" pitchFamily="66" charset="0"/>
                <a:ea typeface="+mn-ea"/>
                <a:cs typeface="Estrangelo Edessa" pitchFamily="66" charset="0"/>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solidFill>
                <a:schemeClr val="bg1"/>
              </a:solidFill>
            </a:endParaRPr>
          </a:p>
          <a:p>
            <a:endParaRPr lang="en-US" dirty="0">
              <a:solidFill>
                <a:schemeClr val="bg1"/>
              </a:solidFill>
            </a:endParaRPr>
          </a:p>
        </p:txBody>
      </p:sp>
      <p:graphicFrame>
        <p:nvGraphicFramePr>
          <p:cNvPr id="5" name="Diagram 4"/>
          <p:cNvGraphicFramePr/>
          <p:nvPr>
            <p:extLst/>
          </p:nvPr>
        </p:nvGraphicFramePr>
        <p:xfrm>
          <a:off x="268478" y="228599"/>
          <a:ext cx="8418322" cy="65433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stretch>
            <a:fillRect/>
          </a:stretch>
        </p:blipFill>
        <p:spPr>
          <a:xfrm>
            <a:off x="6705600" y="5562600"/>
            <a:ext cx="2133600" cy="1209383"/>
          </a:xfrm>
          <a:prstGeom prst="rect">
            <a:avLst/>
          </a:prstGeom>
        </p:spPr>
      </p:pic>
      <p:sp>
        <p:nvSpPr>
          <p:cNvPr id="6" name="TextBox 5"/>
          <p:cNvSpPr txBox="1"/>
          <p:nvPr/>
        </p:nvSpPr>
        <p:spPr>
          <a:xfrm>
            <a:off x="8001000" y="6556539"/>
            <a:ext cx="1828800" cy="215444"/>
          </a:xfrm>
          <a:prstGeom prst="rect">
            <a:avLst/>
          </a:prstGeom>
          <a:noFill/>
        </p:spPr>
        <p:txBody>
          <a:bodyPr wrap="square" rtlCol="0">
            <a:spAutoFit/>
          </a:bodyPr>
          <a:lstStyle/>
          <a:p>
            <a:r>
              <a:rPr lang="en-US" sz="800" dirty="0" smtClean="0"/>
              <a:t>Cleanenergy.org</a:t>
            </a:r>
            <a:endParaRPr lang="en-US" sz="800" dirty="0"/>
          </a:p>
        </p:txBody>
      </p:sp>
    </p:spTree>
    <p:extLst>
      <p:ext uri="{BB962C8B-B14F-4D97-AF65-F5344CB8AC3E}">
        <p14:creationId xmlns:p14="http://schemas.microsoft.com/office/powerpoint/2010/main" val="26852530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665996" y="4038600"/>
            <a:ext cx="2135644" cy="2143858"/>
          </a:xfrm>
          <a:prstGeom prst="rect">
            <a:avLst/>
          </a:prstGeom>
        </p:spPr>
      </p:pic>
      <p:sp>
        <p:nvSpPr>
          <p:cNvPr id="3" name="TextBox 2"/>
          <p:cNvSpPr txBox="1"/>
          <p:nvPr/>
        </p:nvSpPr>
        <p:spPr>
          <a:xfrm>
            <a:off x="7768108" y="6182458"/>
            <a:ext cx="1143000" cy="215444"/>
          </a:xfrm>
          <a:prstGeom prst="rect">
            <a:avLst/>
          </a:prstGeom>
          <a:noFill/>
        </p:spPr>
        <p:txBody>
          <a:bodyPr wrap="square" rtlCol="0">
            <a:spAutoFit/>
          </a:bodyPr>
          <a:lstStyle/>
          <a:p>
            <a:r>
              <a:rPr lang="en-US" sz="800" dirty="0" smtClean="0"/>
              <a:t>Nwwindandsolar.com</a:t>
            </a:r>
            <a:endParaRPr lang="en-US" sz="800" dirty="0"/>
          </a:p>
        </p:txBody>
      </p:sp>
      <p:graphicFrame>
        <p:nvGraphicFramePr>
          <p:cNvPr id="6" name="Diagram 5"/>
          <p:cNvGraphicFramePr/>
          <p:nvPr>
            <p:extLst>
              <p:ext uri="{D42A27DB-BD31-4B8C-83A1-F6EECF244321}">
                <p14:modId xmlns:p14="http://schemas.microsoft.com/office/powerpoint/2010/main" val="4197653031"/>
              </p:ext>
            </p:extLst>
          </p:nvPr>
        </p:nvGraphicFramePr>
        <p:xfrm>
          <a:off x="149506" y="304800"/>
          <a:ext cx="7584794" cy="64184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p:cNvPicPr>
            <a:picLocks noChangeAspect="1"/>
          </p:cNvPicPr>
          <p:nvPr/>
        </p:nvPicPr>
        <p:blipFill>
          <a:blip r:embed="rId9"/>
          <a:stretch>
            <a:fillRect/>
          </a:stretch>
        </p:blipFill>
        <p:spPr>
          <a:xfrm rot="20557511">
            <a:off x="6795895" y="1853610"/>
            <a:ext cx="1874885" cy="1162903"/>
          </a:xfrm>
          <a:prstGeom prst="rect">
            <a:avLst/>
          </a:prstGeom>
        </p:spPr>
      </p:pic>
    </p:spTree>
    <p:extLst>
      <p:ext uri="{BB962C8B-B14F-4D97-AF65-F5344CB8AC3E}">
        <p14:creationId xmlns:p14="http://schemas.microsoft.com/office/powerpoint/2010/main" val="8179369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Effectiveness of Using the ERI to Comply with the 2015 IECC</a:t>
            </a:r>
            <a:endParaRPr lang="en-US" dirty="0"/>
          </a:p>
        </p:txBody>
      </p:sp>
      <p:graphicFrame>
        <p:nvGraphicFramePr>
          <p:cNvPr id="7" name="Diagram 6"/>
          <p:cNvGraphicFramePr/>
          <p:nvPr>
            <p:extLst>
              <p:ext uri="{D42A27DB-BD31-4B8C-83A1-F6EECF244321}">
                <p14:modId xmlns:p14="http://schemas.microsoft.com/office/powerpoint/2010/main" val="1759077451"/>
              </p:ext>
            </p:extLst>
          </p:nvPr>
        </p:nvGraphicFramePr>
        <p:xfrm>
          <a:off x="1447800" y="1828800"/>
          <a:ext cx="6595730" cy="3914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80653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6200" y="1733550"/>
            <a:ext cx="8991600" cy="1714500"/>
            <a:chOff x="50216" y="-457204"/>
            <a:chExt cx="8991600" cy="1714500"/>
          </a:xfrm>
        </p:grpSpPr>
        <p:sp>
          <p:nvSpPr>
            <p:cNvPr id="6" name="Rounded Rectangle 5"/>
            <p:cNvSpPr/>
            <p:nvPr/>
          </p:nvSpPr>
          <p:spPr>
            <a:xfrm>
              <a:off x="50216" y="-457204"/>
              <a:ext cx="8991600" cy="1714500"/>
            </a:xfrm>
            <a:prstGeom prst="roundRect">
              <a:avLst>
                <a:gd name="adj" fmla="val 10000"/>
              </a:avLst>
            </a:prstGeom>
            <a:scene3d>
              <a:camera prst="orthographicFront"/>
              <a:lightRig rig="threePt" dir="t"/>
            </a:scene3d>
            <a:sp3d>
              <a:bevelT/>
            </a:sp3d>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7" name="Rounded Rectangle 4"/>
            <p:cNvSpPr/>
            <p:nvPr/>
          </p:nvSpPr>
          <p:spPr>
            <a:xfrm>
              <a:off x="50216" y="-356772"/>
              <a:ext cx="8891168" cy="1614068"/>
            </a:xfrm>
            <a:prstGeom prst="rect">
              <a:avLst/>
            </a:prstGeom>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0" vert="horz" wrap="square" lIns="100965" tIns="67310" rIns="100965" bIns="67310" numCol="1" spcCol="1270" anchor="ctr" anchorCtr="0">
              <a:noAutofit/>
            </a:bodyPr>
            <a:lstStyle/>
            <a:p>
              <a:pPr lvl="0" algn="ctr" defTabSz="2355850" rtl="0">
                <a:lnSpc>
                  <a:spcPct val="90000"/>
                </a:lnSpc>
                <a:spcBef>
                  <a:spcPct val="0"/>
                </a:spcBef>
                <a:spcAft>
                  <a:spcPct val="35000"/>
                </a:spcAft>
              </a:pPr>
              <a:r>
                <a:rPr lang="en-US" sz="5300" kern="1200" dirty="0" smtClean="0"/>
                <a:t>Energy Rating Index Implementation Guidelines</a:t>
              </a:r>
              <a:endParaRPr lang="en-US" sz="5300" kern="1200" dirty="0"/>
            </a:p>
          </p:txBody>
        </p:sp>
      </p:grpSp>
    </p:spTree>
    <p:extLst>
      <p:ext uri="{BB962C8B-B14F-4D97-AF65-F5344CB8AC3E}">
        <p14:creationId xmlns:p14="http://schemas.microsoft.com/office/powerpoint/2010/main" val="42777259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nvPr>
        </p:nvGraphicFramePr>
        <p:xfrm>
          <a:off x="152400" y="0"/>
          <a:ext cx="88392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ounded Rectangle 1"/>
          <p:cNvSpPr/>
          <p:nvPr/>
        </p:nvSpPr>
        <p:spPr>
          <a:xfrm>
            <a:off x="1524000" y="457200"/>
            <a:ext cx="6172200" cy="1219200"/>
          </a:xfrm>
          <a:prstGeom prst="roundRect">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smtClean="0"/>
              <a:t>The ERI compliance path, implemented through the HERS rating process, provides </a:t>
            </a:r>
            <a:r>
              <a:rPr lang="en-US" dirty="0"/>
              <a:t>independent, third-party analysis and review of the energy using features of a </a:t>
            </a:r>
            <a:r>
              <a:rPr lang="en-US" dirty="0" smtClean="0"/>
              <a:t>house. </a:t>
            </a:r>
            <a:endParaRPr lang="en-US" dirty="0"/>
          </a:p>
        </p:txBody>
      </p:sp>
      <p:pic>
        <p:nvPicPr>
          <p:cNvPr id="3" name="Picture 2"/>
          <p:cNvPicPr>
            <a:picLocks noChangeAspect="1"/>
          </p:cNvPicPr>
          <p:nvPr/>
        </p:nvPicPr>
        <p:blipFill>
          <a:blip r:embed="rId8"/>
          <a:stretch>
            <a:fillRect/>
          </a:stretch>
        </p:blipFill>
        <p:spPr>
          <a:xfrm>
            <a:off x="228600" y="1920240"/>
            <a:ext cx="3038475" cy="3590925"/>
          </a:xfrm>
          <a:prstGeom prst="rect">
            <a:avLst/>
          </a:prstGeom>
        </p:spPr>
      </p:pic>
      <p:sp>
        <p:nvSpPr>
          <p:cNvPr id="6" name="Rounded Rectangle 5"/>
          <p:cNvSpPr/>
          <p:nvPr/>
        </p:nvSpPr>
        <p:spPr>
          <a:xfrm>
            <a:off x="685800" y="5791200"/>
            <a:ext cx="8001000" cy="792480"/>
          </a:xfrm>
          <a:prstGeom prst="roundRect">
            <a:avLst/>
          </a:prstGeom>
          <a:solidFill>
            <a:schemeClr val="accent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r>
              <a:rPr lang="en-US" sz="1600" dirty="0">
                <a:solidFill>
                  <a:schemeClr val="bg1"/>
                </a:solidFill>
              </a:rPr>
              <a:t>The thoroughness of the HERS rating process reduces the need for the jurisdiction to conduct plan review and specific inspections focused on compliance with the energy </a:t>
            </a:r>
            <a:r>
              <a:rPr lang="en-US" sz="1600" dirty="0" smtClean="0">
                <a:solidFill>
                  <a:schemeClr val="bg1"/>
                </a:solidFill>
              </a:rPr>
              <a:t>code</a:t>
            </a:r>
            <a:endParaRPr lang="en-US" sz="1600" dirty="0">
              <a:solidFill>
                <a:schemeClr val="bg1"/>
              </a:solidFill>
            </a:endParaRPr>
          </a:p>
        </p:txBody>
      </p:sp>
    </p:spTree>
    <p:extLst>
      <p:ext uri="{BB962C8B-B14F-4D97-AF65-F5344CB8AC3E}">
        <p14:creationId xmlns:p14="http://schemas.microsoft.com/office/powerpoint/2010/main" val="12628481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Qualified HERS Rater</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794484675"/>
              </p:ext>
            </p:extLst>
          </p:nvPr>
        </p:nvGraphicFramePr>
        <p:xfrm>
          <a:off x="1676400" y="1219200"/>
          <a:ext cx="577215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1257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21605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62800" cy="1143000"/>
          </a:xfrm>
        </p:spPr>
        <p:txBody>
          <a:bodyPr/>
          <a:lstStyle/>
          <a:p>
            <a:r>
              <a:rPr lang="en-US" dirty="0" smtClean="0"/>
              <a:t>HERS Rater Certifications</a:t>
            </a:r>
            <a:endParaRPr lang="en-US" dirty="0"/>
          </a:p>
        </p:txBody>
      </p:sp>
      <p:sp>
        <p:nvSpPr>
          <p:cNvPr id="6" name="Oval 5"/>
          <p:cNvSpPr/>
          <p:nvPr/>
        </p:nvSpPr>
        <p:spPr>
          <a:xfrm>
            <a:off x="41910" y="990600"/>
            <a:ext cx="4724400" cy="2286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a:t>HERS Raters must be experienced and educated in conducting, supervising and evaluating a HERS </a:t>
            </a:r>
            <a:r>
              <a:rPr lang="en-US" sz="2300" dirty="0" smtClean="0"/>
              <a:t>rating</a:t>
            </a:r>
            <a:endParaRPr lang="en-US" sz="2300" dirty="0"/>
          </a:p>
        </p:txBody>
      </p:sp>
      <p:sp>
        <p:nvSpPr>
          <p:cNvPr id="9" name="Rounded Rectangle 8"/>
          <p:cNvSpPr/>
          <p:nvPr/>
        </p:nvSpPr>
        <p:spPr>
          <a:xfrm>
            <a:off x="3886200" y="2057400"/>
            <a:ext cx="4953000" cy="4495800"/>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rPr>
              <a:t>The following RESNET HERS certifications demonstrate competency in this field:</a:t>
            </a:r>
          </a:p>
          <a:p>
            <a:pPr marL="342900" lvl="0" indent="-342900">
              <a:buFont typeface="Wingdings" panose="05000000000000000000" pitchFamily="2" charset="2"/>
              <a:buChar char="§"/>
            </a:pPr>
            <a:r>
              <a:rPr lang="en-US" sz="2000" dirty="0">
                <a:solidFill>
                  <a:schemeClr val="bg1"/>
                </a:solidFill>
              </a:rPr>
              <a:t>Home Energy Rater Certification</a:t>
            </a:r>
          </a:p>
          <a:p>
            <a:pPr marL="342900" lvl="0" indent="-342900">
              <a:buFont typeface="Wingdings" panose="05000000000000000000" pitchFamily="2" charset="2"/>
              <a:buChar char="§"/>
            </a:pPr>
            <a:r>
              <a:rPr lang="en-US" sz="2000" dirty="0">
                <a:solidFill>
                  <a:schemeClr val="bg1"/>
                </a:solidFill>
              </a:rPr>
              <a:t>Rating Field Inspector Certification (can only provide the infield testing and inspection </a:t>
            </a:r>
            <a:r>
              <a:rPr lang="en-US" sz="2000" dirty="0" smtClean="0">
                <a:solidFill>
                  <a:schemeClr val="bg1"/>
                </a:solidFill>
              </a:rPr>
              <a:t>but </a:t>
            </a:r>
            <a:r>
              <a:rPr lang="en-US" sz="2000" dirty="0">
                <a:solidFill>
                  <a:schemeClr val="bg1"/>
                </a:solidFill>
              </a:rPr>
              <a:t>not certified to provide an ERI</a:t>
            </a:r>
            <a:r>
              <a:rPr lang="en-US" sz="2000" dirty="0" smtClean="0">
                <a:solidFill>
                  <a:schemeClr val="bg1"/>
                </a:solidFill>
              </a:rPr>
              <a:t>)</a:t>
            </a:r>
          </a:p>
          <a:p>
            <a:pPr marL="342900" lvl="0" indent="-342900">
              <a:buFont typeface="Wingdings" panose="05000000000000000000" pitchFamily="2" charset="2"/>
              <a:buChar char="§"/>
            </a:pPr>
            <a:endParaRPr lang="en-US" sz="2000" dirty="0">
              <a:solidFill>
                <a:schemeClr val="bg1"/>
              </a:solidFill>
            </a:endParaRPr>
          </a:p>
          <a:p>
            <a:pPr lvl="0"/>
            <a:r>
              <a:rPr lang="en-US" sz="2000" dirty="0" smtClean="0">
                <a:solidFill>
                  <a:schemeClr val="bg1"/>
                </a:solidFill>
              </a:rPr>
              <a:t>It is recommended that HERS Raters demonstrate knowledge of the provisions of the IECC by holding the </a:t>
            </a:r>
            <a:r>
              <a:rPr lang="en-US" sz="2000" dirty="0">
                <a:solidFill>
                  <a:schemeClr val="bg1"/>
                </a:solidFill>
              </a:rPr>
              <a:t>ICC IECC Residential Energy Inspector/Plan Examiner certification</a:t>
            </a:r>
          </a:p>
        </p:txBody>
      </p:sp>
      <p:pic>
        <p:nvPicPr>
          <p:cNvPr id="10" name="Picture 9"/>
          <p:cNvPicPr>
            <a:picLocks noChangeAspect="1"/>
          </p:cNvPicPr>
          <p:nvPr/>
        </p:nvPicPr>
        <p:blipFill>
          <a:blip r:embed="rId3"/>
          <a:stretch>
            <a:fillRect/>
          </a:stretch>
        </p:blipFill>
        <p:spPr>
          <a:xfrm>
            <a:off x="533400" y="3429000"/>
            <a:ext cx="2833403" cy="3124200"/>
          </a:xfrm>
          <a:prstGeom prst="rect">
            <a:avLst/>
          </a:prstGeom>
        </p:spPr>
      </p:pic>
      <p:sp>
        <p:nvSpPr>
          <p:cNvPr id="11" name="TextBox 10"/>
          <p:cNvSpPr txBox="1"/>
          <p:nvPr/>
        </p:nvSpPr>
        <p:spPr>
          <a:xfrm>
            <a:off x="2057400" y="6341566"/>
            <a:ext cx="1447800" cy="215444"/>
          </a:xfrm>
          <a:prstGeom prst="rect">
            <a:avLst/>
          </a:prstGeom>
          <a:noFill/>
        </p:spPr>
        <p:txBody>
          <a:bodyPr wrap="square" rtlCol="0">
            <a:spAutoFit/>
          </a:bodyPr>
          <a:lstStyle/>
          <a:p>
            <a:r>
              <a:rPr lang="en-US" sz="800" dirty="0" smtClean="0"/>
              <a:t>energyefficientillinois.com</a:t>
            </a:r>
            <a:endParaRPr lang="en-US" sz="800" dirty="0"/>
          </a:p>
        </p:txBody>
      </p:sp>
      <p:pic>
        <p:nvPicPr>
          <p:cNvPr id="12" name="Picture 11"/>
          <p:cNvPicPr>
            <a:picLocks noChangeAspect="1"/>
          </p:cNvPicPr>
          <p:nvPr/>
        </p:nvPicPr>
        <p:blipFill>
          <a:blip r:embed="rId4"/>
          <a:stretch>
            <a:fillRect/>
          </a:stretch>
        </p:blipFill>
        <p:spPr>
          <a:xfrm>
            <a:off x="6553200" y="397669"/>
            <a:ext cx="2129016" cy="1490662"/>
          </a:xfrm>
          <a:prstGeom prst="rect">
            <a:avLst/>
          </a:prstGeom>
        </p:spPr>
      </p:pic>
    </p:spTree>
    <p:extLst>
      <p:ext uri="{BB962C8B-B14F-4D97-AF65-F5344CB8AC3E}">
        <p14:creationId xmlns:p14="http://schemas.microsoft.com/office/powerpoint/2010/main" val="35721482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Documentation and Reporting </a:t>
            </a:r>
            <a:r>
              <a:rPr lang="en-US" dirty="0" smtClean="0"/>
              <a:t>Requirements</a:t>
            </a:r>
            <a:endParaRPr lang="en-US" dirty="0"/>
          </a:p>
        </p:txBody>
      </p:sp>
      <p:sp>
        <p:nvSpPr>
          <p:cNvPr id="3" name="Content Placeholder 2"/>
          <p:cNvSpPr>
            <a:spLocks noGrp="1"/>
          </p:cNvSpPr>
          <p:nvPr>
            <p:ph sz="half" idx="1"/>
          </p:nvPr>
        </p:nvSpPr>
        <p:spPr>
          <a:xfrm>
            <a:off x="133350" y="1524000"/>
            <a:ext cx="4008120" cy="3200400"/>
          </a:xfrm>
        </p:spPr>
        <p:txBody>
          <a:bodyPr>
            <a:normAutofit/>
          </a:bodyPr>
          <a:lstStyle/>
          <a:p>
            <a:pPr marL="0" indent="0">
              <a:buNone/>
            </a:pPr>
            <a:r>
              <a:rPr lang="en-US" sz="3200" dirty="0"/>
              <a:t>As required by the IBC, records should be kept of all inspections and </a:t>
            </a:r>
            <a:r>
              <a:rPr lang="en-US" sz="3200" dirty="0" smtClean="0"/>
              <a:t>provided </a:t>
            </a:r>
            <a:r>
              <a:rPr lang="en-US" sz="3200" dirty="0"/>
              <a:t>to the building official upon request. </a:t>
            </a:r>
          </a:p>
        </p:txBody>
      </p:sp>
      <p:sp>
        <p:nvSpPr>
          <p:cNvPr id="5" name="Rectangle 4"/>
          <p:cNvSpPr/>
          <p:nvPr/>
        </p:nvSpPr>
        <p:spPr>
          <a:xfrm>
            <a:off x="4274820" y="1371600"/>
            <a:ext cx="4572000" cy="548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The Approved Rating Software Tool that is defined in ANSI/RESNET </a:t>
            </a:r>
            <a:r>
              <a:rPr lang="en-US" sz="1600" dirty="0" smtClean="0"/>
              <a:t>301-2014 will </a:t>
            </a:r>
            <a:r>
              <a:rPr lang="en-US" sz="1600" dirty="0"/>
              <a:t>generate reports and must have the following information:</a:t>
            </a:r>
          </a:p>
          <a:p>
            <a:pPr marL="285750" lvl="0" indent="-285750">
              <a:buFont typeface="Arial" panose="020B0604020202020204" pitchFamily="34" charset="0"/>
              <a:buChar char="•"/>
            </a:pPr>
            <a:r>
              <a:rPr lang="en-US" sz="1600" dirty="0"/>
              <a:t>Property location, including city, state, zip code, street address or community/subdivision name and lot number and Plan Name for the </a:t>
            </a:r>
            <a:r>
              <a:rPr lang="en-US" sz="1600" dirty="0" smtClean="0"/>
              <a:t>rated home</a:t>
            </a:r>
            <a:endParaRPr lang="en-US" sz="1600" dirty="0"/>
          </a:p>
          <a:p>
            <a:pPr marL="285750" lvl="0" indent="-285750">
              <a:buFont typeface="Arial" panose="020B0604020202020204" pitchFamily="34" charset="0"/>
              <a:buChar char="•"/>
            </a:pPr>
            <a:r>
              <a:rPr lang="en-US" sz="1600" dirty="0"/>
              <a:t>Name and contact information (phone number and email address) of the Certified Rater conducting the rating</a:t>
            </a:r>
          </a:p>
          <a:p>
            <a:pPr marL="285750" lvl="0" indent="-285750">
              <a:buFont typeface="Arial" panose="020B0604020202020204" pitchFamily="34" charset="0"/>
              <a:buChar char="•"/>
            </a:pPr>
            <a:r>
              <a:rPr lang="en-US" sz="1600" dirty="0"/>
              <a:t>Name, mailing address and telephone number of the Approved Rating Quality Assurance (Q/A) Provider under whose auspices the Rater is certified</a:t>
            </a:r>
          </a:p>
          <a:p>
            <a:pPr marL="285750" lvl="0" indent="-285750">
              <a:buFont typeface="Arial" panose="020B0604020202020204" pitchFamily="34" charset="0"/>
              <a:buChar char="•"/>
            </a:pPr>
            <a:r>
              <a:rPr lang="en-US" sz="1600" dirty="0"/>
              <a:t>Date the Rating was conducted</a:t>
            </a:r>
          </a:p>
          <a:p>
            <a:pPr marL="285750" lvl="0" indent="-285750" eaLnBrk="0" hangingPunct="0">
              <a:buFont typeface="Arial" panose="020B0604020202020204" pitchFamily="34" charset="0"/>
              <a:buChar char="•"/>
            </a:pPr>
            <a:r>
              <a:rPr lang="en-US" sz="1600" dirty="0"/>
              <a:t>Name of the Approved Software Rating Tool (including version number) used to determine the Rating</a:t>
            </a:r>
          </a:p>
          <a:p>
            <a:pPr marL="285750" lvl="0" indent="-285750" eaLnBrk="0" hangingPunct="0">
              <a:buFont typeface="Arial" panose="020B0604020202020204" pitchFamily="34" charset="0"/>
              <a:buChar char="•"/>
            </a:pPr>
            <a:r>
              <a:rPr lang="en-US" sz="1600" dirty="0"/>
              <a:t>In addition, the rating report must have the following statement in no less than 10 point font:</a:t>
            </a:r>
          </a:p>
          <a:p>
            <a:pPr eaLnBrk="0" hangingPunct="0"/>
            <a:r>
              <a:rPr lang="en-US" sz="1600" i="1" dirty="0" smtClean="0"/>
              <a:t>“</a:t>
            </a:r>
            <a:r>
              <a:rPr lang="en-US" sz="1600" i="1" dirty="0"/>
              <a:t>The Home Energy Rating Standard Disclosure for this home is available from the Rating Provider.” </a:t>
            </a:r>
            <a:endParaRPr lang="en-US" sz="1600" dirty="0"/>
          </a:p>
        </p:txBody>
      </p:sp>
      <p:pic>
        <p:nvPicPr>
          <p:cNvPr id="6" name="Picture 5"/>
          <p:cNvPicPr>
            <a:picLocks noChangeAspect="1"/>
          </p:cNvPicPr>
          <p:nvPr/>
        </p:nvPicPr>
        <p:blipFill>
          <a:blip r:embed="rId3"/>
          <a:stretch>
            <a:fillRect/>
          </a:stretch>
        </p:blipFill>
        <p:spPr>
          <a:xfrm>
            <a:off x="822960" y="4495800"/>
            <a:ext cx="3086100" cy="2066925"/>
          </a:xfrm>
          <a:prstGeom prst="rect">
            <a:avLst/>
          </a:prstGeom>
        </p:spPr>
      </p:pic>
    </p:spTree>
    <p:extLst>
      <p:ext uri="{BB962C8B-B14F-4D97-AF65-F5344CB8AC3E}">
        <p14:creationId xmlns:p14="http://schemas.microsoft.com/office/powerpoint/2010/main" val="5282484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Documentation and Reporting </a:t>
            </a:r>
            <a:r>
              <a:rPr lang="en-US" dirty="0" smtClean="0"/>
              <a:t>Requirements Cont.</a:t>
            </a:r>
            <a:endParaRPr lang="en-US" dirty="0"/>
          </a:p>
        </p:txBody>
      </p:sp>
      <p:graphicFrame>
        <p:nvGraphicFramePr>
          <p:cNvPr id="4" name="Diagram 3"/>
          <p:cNvGraphicFramePr/>
          <p:nvPr>
            <p:extLst>
              <p:ext uri="{D42A27DB-BD31-4B8C-83A1-F6EECF244321}">
                <p14:modId xmlns:p14="http://schemas.microsoft.com/office/powerpoint/2010/main" val="3518345272"/>
              </p:ext>
            </p:extLst>
          </p:nvPr>
        </p:nvGraphicFramePr>
        <p:xfrm>
          <a:off x="2097853" y="1600200"/>
          <a:ext cx="4725968" cy="27055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156883" y="1335593"/>
            <a:ext cx="4114800" cy="707886"/>
          </a:xfrm>
          <a:prstGeom prst="rect">
            <a:avLst/>
          </a:prstGeom>
          <a:noFill/>
        </p:spPr>
        <p:txBody>
          <a:bodyPr wrap="square" rtlCol="0">
            <a:spAutoFit/>
          </a:bodyPr>
          <a:lstStyle/>
          <a:p>
            <a:r>
              <a:rPr lang="en-US" sz="4000" dirty="0" smtClean="0">
                <a:solidFill>
                  <a:schemeClr val="bg1"/>
                </a:solidFill>
              </a:rPr>
              <a:t>Home Ratings</a:t>
            </a:r>
            <a:endParaRPr lang="en-US" sz="4000" dirty="0">
              <a:solidFill>
                <a:schemeClr val="bg1"/>
              </a:solidFill>
            </a:endParaRPr>
          </a:p>
        </p:txBody>
      </p:sp>
      <p:sp>
        <p:nvSpPr>
          <p:cNvPr id="5" name="TextBox 4"/>
          <p:cNvSpPr txBox="1"/>
          <p:nvPr/>
        </p:nvSpPr>
        <p:spPr>
          <a:xfrm>
            <a:off x="151504" y="4254649"/>
            <a:ext cx="6705600" cy="707886"/>
          </a:xfrm>
          <a:prstGeom prst="rect">
            <a:avLst/>
          </a:prstGeom>
          <a:noFill/>
        </p:spPr>
        <p:txBody>
          <a:bodyPr wrap="square" rtlCol="0">
            <a:spAutoFit/>
          </a:bodyPr>
          <a:lstStyle/>
          <a:p>
            <a:r>
              <a:rPr lang="en-US" sz="4000" dirty="0" smtClean="0">
                <a:solidFill>
                  <a:schemeClr val="bg1"/>
                </a:solidFill>
              </a:rPr>
              <a:t>Mandatory Requirements</a:t>
            </a:r>
            <a:endParaRPr lang="en-US" sz="4000" dirty="0">
              <a:solidFill>
                <a:schemeClr val="bg1"/>
              </a:solidFill>
            </a:endParaRPr>
          </a:p>
        </p:txBody>
      </p:sp>
      <p:sp>
        <p:nvSpPr>
          <p:cNvPr id="3" name="Rounded Rectangle 2"/>
          <p:cNvSpPr/>
          <p:nvPr/>
        </p:nvSpPr>
        <p:spPr>
          <a:xfrm>
            <a:off x="838200" y="4965795"/>
            <a:ext cx="3622637" cy="16316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Provide documentation that 2015 IECC requirements have been met: </a:t>
            </a:r>
            <a:endParaRPr lang="en-US" dirty="0" smtClean="0"/>
          </a:p>
          <a:p>
            <a:pPr marL="285750" indent="-285750">
              <a:buFont typeface="Wingdings" panose="05000000000000000000" pitchFamily="2" charset="2"/>
              <a:buChar char="ü"/>
            </a:pPr>
            <a:r>
              <a:rPr lang="en-US" dirty="0" smtClean="0"/>
              <a:t>Building Envelope </a:t>
            </a:r>
            <a:endParaRPr lang="en-US" dirty="0"/>
          </a:p>
          <a:p>
            <a:pPr marL="285750" indent="-285750">
              <a:buFont typeface="Wingdings" panose="05000000000000000000" pitchFamily="2" charset="2"/>
              <a:buChar char="ü"/>
            </a:pPr>
            <a:r>
              <a:rPr lang="en-US" dirty="0" smtClean="0"/>
              <a:t>HVAC </a:t>
            </a:r>
            <a:endParaRPr lang="en-US" dirty="0"/>
          </a:p>
          <a:p>
            <a:pPr marL="285750" indent="-285750">
              <a:buFont typeface="Wingdings" panose="05000000000000000000" pitchFamily="2" charset="2"/>
              <a:buChar char="ü"/>
            </a:pPr>
            <a:r>
              <a:rPr lang="en-US" dirty="0" smtClean="0"/>
              <a:t>Water </a:t>
            </a:r>
            <a:r>
              <a:rPr lang="en-US" dirty="0"/>
              <a:t>H</a:t>
            </a:r>
            <a:r>
              <a:rPr lang="en-US" dirty="0" smtClean="0"/>
              <a:t>eating</a:t>
            </a:r>
            <a:endParaRPr lang="en-US" dirty="0"/>
          </a:p>
          <a:p>
            <a:pPr marL="285750" indent="-285750">
              <a:buFont typeface="Wingdings" panose="05000000000000000000" pitchFamily="2" charset="2"/>
              <a:buChar char="ü"/>
            </a:pPr>
            <a:r>
              <a:rPr lang="en-US" dirty="0" smtClean="0"/>
              <a:t>Lighting </a:t>
            </a:r>
            <a:endParaRPr lang="en-US" dirty="0"/>
          </a:p>
        </p:txBody>
      </p:sp>
      <p:sp>
        <p:nvSpPr>
          <p:cNvPr id="10" name="Rounded Rectangle 9"/>
          <p:cNvSpPr/>
          <p:nvPr/>
        </p:nvSpPr>
        <p:spPr>
          <a:xfrm>
            <a:off x="4724400" y="4962535"/>
            <a:ext cx="3622637" cy="16316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Provide documentation that building envelope meets the minimum insulation and glazing requirements as defined in the 2009 </a:t>
            </a:r>
            <a:r>
              <a:rPr lang="en-US" dirty="0" smtClean="0"/>
              <a:t>IECC </a:t>
            </a:r>
            <a:endParaRPr lang="en-US" dirty="0"/>
          </a:p>
        </p:txBody>
      </p:sp>
    </p:spTree>
    <p:extLst>
      <p:ext uri="{BB962C8B-B14F-4D97-AF65-F5344CB8AC3E}">
        <p14:creationId xmlns:p14="http://schemas.microsoft.com/office/powerpoint/2010/main" val="11779268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Assurance Review for Accredited Providers</a:t>
            </a:r>
            <a:endParaRPr lang="en-US" dirty="0"/>
          </a:p>
        </p:txBody>
      </p:sp>
      <p:graphicFrame>
        <p:nvGraphicFramePr>
          <p:cNvPr id="6" name="Diagram 5"/>
          <p:cNvGraphicFramePr/>
          <p:nvPr>
            <p:extLst>
              <p:ext uri="{D42A27DB-BD31-4B8C-83A1-F6EECF244321}">
                <p14:modId xmlns:p14="http://schemas.microsoft.com/office/powerpoint/2010/main" val="3909081002"/>
              </p:ext>
            </p:extLst>
          </p:nvPr>
        </p:nvGraphicFramePr>
        <p:xfrm>
          <a:off x="838200" y="1828800"/>
          <a:ext cx="74676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a:stretch>
            <a:fillRect/>
          </a:stretch>
        </p:blipFill>
        <p:spPr>
          <a:xfrm>
            <a:off x="6858000" y="872490"/>
            <a:ext cx="1734482" cy="1718310"/>
          </a:xfrm>
          <a:prstGeom prst="rect">
            <a:avLst/>
          </a:prstGeom>
        </p:spPr>
      </p:pic>
    </p:spTree>
    <p:extLst>
      <p:ext uri="{BB962C8B-B14F-4D97-AF65-F5344CB8AC3E}">
        <p14:creationId xmlns:p14="http://schemas.microsoft.com/office/powerpoint/2010/main" val="19663290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941983" y="2113864"/>
            <a:ext cx="7326630" cy="1714500"/>
            <a:chOff x="40865" y="361260"/>
            <a:chExt cx="8991600" cy="1714500"/>
          </a:xfrm>
        </p:grpSpPr>
        <p:sp>
          <p:nvSpPr>
            <p:cNvPr id="7" name="Rounded Rectangle 6"/>
            <p:cNvSpPr/>
            <p:nvPr/>
          </p:nvSpPr>
          <p:spPr>
            <a:xfrm>
              <a:off x="40865" y="361260"/>
              <a:ext cx="8991600" cy="1714500"/>
            </a:xfrm>
            <a:prstGeom prst="roundRect">
              <a:avLst>
                <a:gd name="adj" fmla="val 10000"/>
              </a:avLst>
            </a:prstGeom>
            <a:scene3d>
              <a:camera prst="orthographicFront"/>
              <a:lightRig rig="threePt" dir="t"/>
            </a:scene3d>
            <a:sp3d>
              <a:bevelT/>
            </a:sp3d>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8" name="Rounded Rectangle 4"/>
            <p:cNvSpPr/>
            <p:nvPr/>
          </p:nvSpPr>
          <p:spPr>
            <a:xfrm>
              <a:off x="50216" y="431212"/>
              <a:ext cx="8891168" cy="16140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0965" tIns="67310" rIns="100965" bIns="67310" numCol="1" spcCol="1270" anchor="ctr" anchorCtr="0">
              <a:noAutofit/>
            </a:bodyPr>
            <a:lstStyle/>
            <a:p>
              <a:pPr lvl="0" algn="ctr" defTabSz="2355850" rtl="0">
                <a:lnSpc>
                  <a:spcPct val="90000"/>
                </a:lnSpc>
                <a:spcBef>
                  <a:spcPct val="0"/>
                </a:spcBef>
                <a:spcAft>
                  <a:spcPct val="35000"/>
                </a:spcAft>
              </a:pPr>
              <a:r>
                <a:rPr lang="en-US" sz="5300" kern="1200" dirty="0" smtClean="0"/>
                <a:t>Case Studies</a:t>
              </a:r>
              <a:endParaRPr lang="en-US" sz="5300" kern="1200" dirty="0"/>
            </a:p>
          </p:txBody>
        </p:sp>
      </p:grpSp>
    </p:spTree>
    <p:extLst>
      <p:ext uri="{BB962C8B-B14F-4D97-AF65-F5344CB8AC3E}">
        <p14:creationId xmlns:p14="http://schemas.microsoft.com/office/powerpoint/2010/main" val="40596129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5943600" y="476250"/>
            <a:ext cx="2886075" cy="1790700"/>
          </a:xfrm>
          <a:prstGeom prst="rect">
            <a:avLst/>
          </a:prstGeom>
        </p:spPr>
      </p:pic>
      <p:graphicFrame>
        <p:nvGraphicFramePr>
          <p:cNvPr id="7" name="Diagram 6"/>
          <p:cNvGraphicFramePr/>
          <p:nvPr>
            <p:extLst>
              <p:ext uri="{D42A27DB-BD31-4B8C-83A1-F6EECF244321}">
                <p14:modId xmlns:p14="http://schemas.microsoft.com/office/powerpoint/2010/main" val="483758414"/>
              </p:ext>
            </p:extLst>
          </p:nvPr>
        </p:nvGraphicFramePr>
        <p:xfrm>
          <a:off x="1676400" y="1676400"/>
          <a:ext cx="5791200" cy="4648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Rounded Rectangle 11"/>
          <p:cNvSpPr/>
          <p:nvPr/>
        </p:nvSpPr>
        <p:spPr>
          <a:xfrm>
            <a:off x="533400" y="304800"/>
            <a:ext cx="4953000" cy="9906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Massachusetts</a:t>
            </a:r>
            <a:endParaRPr lang="en-US" sz="4800" dirty="0"/>
          </a:p>
        </p:txBody>
      </p:sp>
    </p:spTree>
    <p:extLst>
      <p:ext uri="{BB962C8B-B14F-4D97-AF65-F5344CB8AC3E}">
        <p14:creationId xmlns:p14="http://schemas.microsoft.com/office/powerpoint/2010/main" val="24174517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4140186303"/>
              </p:ext>
            </p:extLst>
          </p:nvPr>
        </p:nvGraphicFramePr>
        <p:xfrm>
          <a:off x="152400" y="1104900"/>
          <a:ext cx="4038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4598670" y="2895600"/>
            <a:ext cx="4114800" cy="350901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t>Existing home alterations, renovations and repairs that choose to use the performance option must</a:t>
            </a:r>
            <a:r>
              <a:rPr lang="en-US" b="1" i="1" dirty="0"/>
              <a:t> </a:t>
            </a:r>
            <a:r>
              <a:rPr lang="en-US" i="1" dirty="0"/>
              <a:t>achieve the following HERS rating requirements: </a:t>
            </a:r>
          </a:p>
          <a:p>
            <a:r>
              <a:rPr lang="en-US" b="1" dirty="0"/>
              <a:t>	</a:t>
            </a:r>
            <a:endParaRPr lang="en-US" dirty="0"/>
          </a:p>
          <a:p>
            <a:r>
              <a:rPr lang="en-US" b="1" dirty="0" smtClean="0"/>
              <a:t>Existing </a:t>
            </a:r>
            <a:r>
              <a:rPr lang="en-US" b="1" dirty="0"/>
              <a:t>homes 2,000 ft</a:t>
            </a:r>
            <a:r>
              <a:rPr lang="en-US" b="1" baseline="30000" dirty="0"/>
              <a:t>2</a:t>
            </a:r>
            <a:r>
              <a:rPr lang="en-US" b="1" dirty="0"/>
              <a:t> or larger </a:t>
            </a:r>
            <a:r>
              <a:rPr lang="en-US" b="1" dirty="0" smtClean="0"/>
              <a:t> </a:t>
            </a:r>
            <a:r>
              <a:rPr lang="en-US" dirty="0"/>
              <a:t>HERS Index of less than or equal to </a:t>
            </a:r>
            <a:r>
              <a:rPr lang="en-US" dirty="0" smtClean="0"/>
              <a:t>80</a:t>
            </a:r>
          </a:p>
          <a:p>
            <a:endParaRPr lang="en-US" dirty="0"/>
          </a:p>
          <a:p>
            <a:r>
              <a:rPr lang="en-US" b="1" dirty="0" smtClean="0"/>
              <a:t>Existing </a:t>
            </a:r>
            <a:r>
              <a:rPr lang="en-US" b="1" dirty="0"/>
              <a:t>homes less than 2,000 ft</a:t>
            </a:r>
            <a:r>
              <a:rPr lang="en-US" b="1" baseline="30000" dirty="0"/>
              <a:t>2</a:t>
            </a:r>
            <a:r>
              <a:rPr lang="en-US" b="1" dirty="0"/>
              <a:t> </a:t>
            </a:r>
            <a:r>
              <a:rPr lang="en-US" dirty="0" smtClean="0"/>
              <a:t>HERS </a:t>
            </a:r>
            <a:r>
              <a:rPr lang="en-US" dirty="0"/>
              <a:t>Index of less than or equal to 85</a:t>
            </a:r>
          </a:p>
        </p:txBody>
      </p:sp>
      <p:sp>
        <p:nvSpPr>
          <p:cNvPr id="8" name="Rounded Rectangle 7"/>
          <p:cNvSpPr/>
          <p:nvPr/>
        </p:nvSpPr>
        <p:spPr>
          <a:xfrm>
            <a:off x="4346257" y="381000"/>
            <a:ext cx="4619625" cy="1905000"/>
          </a:xfrm>
          <a:prstGeom prst="roundRect">
            <a:avLst/>
          </a:prstGeom>
          <a:solidFill>
            <a:schemeClr val="accent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Required HERS Index scores based on house size</a:t>
            </a:r>
            <a:endParaRPr lang="en-US" sz="3200" dirty="0"/>
          </a:p>
        </p:txBody>
      </p:sp>
    </p:spTree>
    <p:extLst>
      <p:ext uri="{BB962C8B-B14F-4D97-AF65-F5344CB8AC3E}">
        <p14:creationId xmlns:p14="http://schemas.microsoft.com/office/powerpoint/2010/main" val="34849888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66762" y="814387"/>
            <a:ext cx="7610475" cy="5229225"/>
          </a:xfrm>
          <a:prstGeom prst="rect">
            <a:avLst/>
          </a:prstGeom>
        </p:spPr>
      </p:pic>
    </p:spTree>
    <p:extLst>
      <p:ext uri="{BB962C8B-B14F-4D97-AF65-F5344CB8AC3E}">
        <p14:creationId xmlns:p14="http://schemas.microsoft.com/office/powerpoint/2010/main" val="18766182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9144000" cy="1371600"/>
          </a:xfrm>
        </p:spPr>
        <p:txBody>
          <a:bodyPr/>
          <a:lstStyle/>
          <a:p>
            <a:r>
              <a:rPr lang="en-US" dirty="0" smtClean="0"/>
              <a:t>City of Newton, MA</a:t>
            </a:r>
            <a:endParaRPr lang="en-US" dirty="0"/>
          </a:p>
        </p:txBody>
      </p:sp>
      <p:sp>
        <p:nvSpPr>
          <p:cNvPr id="3" name="Content Placeholder 2"/>
          <p:cNvSpPr>
            <a:spLocks noGrp="1"/>
          </p:cNvSpPr>
          <p:nvPr>
            <p:ph sz="half" idx="1"/>
          </p:nvPr>
        </p:nvSpPr>
        <p:spPr>
          <a:xfrm>
            <a:off x="0" y="1371600"/>
            <a:ext cx="7086600" cy="2209800"/>
          </a:xfrm>
        </p:spPr>
        <p:txBody>
          <a:bodyPr>
            <a:normAutofit/>
          </a:bodyPr>
          <a:lstStyle/>
          <a:p>
            <a:r>
              <a:rPr lang="en-US" dirty="0" smtClean="0"/>
              <a:t>First jurisdiction in MA to adopt HERS Stretch Code as part of Code</a:t>
            </a:r>
          </a:p>
          <a:p>
            <a:r>
              <a:rPr lang="en-US" dirty="0" smtClean="0"/>
              <a:t>To date, over 230 homes rated </a:t>
            </a:r>
            <a:endParaRPr lang="en-US" dirty="0"/>
          </a:p>
        </p:txBody>
      </p:sp>
      <p:pic>
        <p:nvPicPr>
          <p:cNvPr id="5" name="Picture 4"/>
          <p:cNvPicPr>
            <a:picLocks noChangeAspect="1"/>
          </p:cNvPicPr>
          <p:nvPr/>
        </p:nvPicPr>
        <p:blipFill>
          <a:blip r:embed="rId3"/>
          <a:stretch>
            <a:fillRect/>
          </a:stretch>
        </p:blipFill>
        <p:spPr>
          <a:xfrm>
            <a:off x="7010400" y="867301"/>
            <a:ext cx="1908810" cy="1875899"/>
          </a:xfrm>
          <a:prstGeom prst="rect">
            <a:avLst/>
          </a:prstGeom>
        </p:spPr>
      </p:pic>
      <p:pic>
        <p:nvPicPr>
          <p:cNvPr id="6" name="Picture 5"/>
          <p:cNvPicPr>
            <a:picLocks noChangeAspect="1"/>
          </p:cNvPicPr>
          <p:nvPr/>
        </p:nvPicPr>
        <p:blipFill>
          <a:blip r:embed="rId4"/>
          <a:stretch>
            <a:fillRect/>
          </a:stretch>
        </p:blipFill>
        <p:spPr>
          <a:xfrm>
            <a:off x="457200" y="3276600"/>
            <a:ext cx="2819400" cy="2771882"/>
          </a:xfrm>
          <a:prstGeom prst="rect">
            <a:avLst/>
          </a:prstGeom>
        </p:spPr>
      </p:pic>
      <p:sp>
        <p:nvSpPr>
          <p:cNvPr id="8" name="Rounded Rectangle 7"/>
          <p:cNvSpPr/>
          <p:nvPr/>
        </p:nvSpPr>
        <p:spPr>
          <a:xfrm>
            <a:off x="3886200" y="3061110"/>
            <a:ext cx="4914900" cy="3440880"/>
          </a:xfrm>
          <a:prstGeom prst="roundRect">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Since the </a:t>
            </a:r>
            <a:r>
              <a:rPr lang="en-US" sz="2400" dirty="0"/>
              <a:t>beginning of </a:t>
            </a:r>
            <a:r>
              <a:rPr lang="en-US" sz="2400" dirty="0" smtClean="0"/>
              <a:t>the program</a:t>
            </a:r>
          </a:p>
          <a:p>
            <a:pPr marL="342900" indent="-342900">
              <a:buFont typeface="Arial" panose="020B0604020202020204" pitchFamily="34" charset="0"/>
              <a:buChar char="•"/>
            </a:pPr>
            <a:r>
              <a:rPr lang="en-US" sz="2400" dirty="0" smtClean="0"/>
              <a:t>61</a:t>
            </a:r>
            <a:r>
              <a:rPr lang="en-US" sz="2400" dirty="0"/>
              <a:t>% of homes rated received HERS scores better than state </a:t>
            </a:r>
            <a:r>
              <a:rPr lang="en-US" sz="2400" dirty="0" smtClean="0"/>
              <a:t>average</a:t>
            </a:r>
          </a:p>
          <a:p>
            <a:pPr marL="342900" indent="-342900">
              <a:buFont typeface="Arial" panose="020B0604020202020204" pitchFamily="34" charset="0"/>
              <a:buChar char="•"/>
            </a:pPr>
            <a:r>
              <a:rPr lang="en-US" sz="2400" dirty="0" smtClean="0"/>
              <a:t>72</a:t>
            </a:r>
            <a:r>
              <a:rPr lang="en-US" sz="2400" dirty="0"/>
              <a:t>% of homes rated received HERS scores better than national average</a:t>
            </a:r>
          </a:p>
        </p:txBody>
      </p:sp>
    </p:spTree>
    <p:extLst>
      <p:ext uri="{BB962C8B-B14F-4D97-AF65-F5344CB8AC3E}">
        <p14:creationId xmlns:p14="http://schemas.microsoft.com/office/powerpoint/2010/main" val="28567591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943600" y="838200"/>
            <a:ext cx="2760052" cy="2971550"/>
          </a:xfrm>
          <a:prstGeom prst="rect">
            <a:avLst/>
          </a:prstGeom>
        </p:spPr>
      </p:pic>
      <p:graphicFrame>
        <p:nvGraphicFramePr>
          <p:cNvPr id="7" name="Diagram 6"/>
          <p:cNvGraphicFramePr/>
          <p:nvPr>
            <p:extLst>
              <p:ext uri="{D42A27DB-BD31-4B8C-83A1-F6EECF244321}">
                <p14:modId xmlns:p14="http://schemas.microsoft.com/office/powerpoint/2010/main" val="4021399079"/>
              </p:ext>
            </p:extLst>
          </p:nvPr>
        </p:nvGraphicFramePr>
        <p:xfrm>
          <a:off x="-457200" y="1562100"/>
          <a:ext cx="6400800" cy="502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Rounded Rectangle 11"/>
          <p:cNvSpPr/>
          <p:nvPr/>
        </p:nvSpPr>
        <p:spPr>
          <a:xfrm>
            <a:off x="533400" y="304800"/>
            <a:ext cx="4953000" cy="9906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City of Santa Fe</a:t>
            </a:r>
            <a:endParaRPr lang="en-US" sz="4800" dirty="0"/>
          </a:p>
        </p:txBody>
      </p:sp>
      <p:pic>
        <p:nvPicPr>
          <p:cNvPr id="3" name="Picture 2"/>
          <p:cNvPicPr>
            <a:picLocks noChangeAspect="1"/>
          </p:cNvPicPr>
          <p:nvPr/>
        </p:nvPicPr>
        <p:blipFill>
          <a:blip r:embed="rId9"/>
          <a:stretch>
            <a:fillRect/>
          </a:stretch>
        </p:blipFill>
        <p:spPr>
          <a:xfrm>
            <a:off x="5334000" y="4648200"/>
            <a:ext cx="3674452" cy="1943100"/>
          </a:xfrm>
          <a:prstGeom prst="rect">
            <a:avLst/>
          </a:prstGeom>
        </p:spPr>
      </p:pic>
    </p:spTree>
    <p:extLst>
      <p:ext uri="{BB962C8B-B14F-4D97-AF65-F5344CB8AC3E}">
        <p14:creationId xmlns:p14="http://schemas.microsoft.com/office/powerpoint/2010/main" val="2232811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26416" y="1733550"/>
            <a:ext cx="8991600" cy="1714500"/>
            <a:chOff x="50216" y="-457204"/>
            <a:chExt cx="8991600" cy="1714500"/>
          </a:xfrm>
        </p:grpSpPr>
        <p:sp>
          <p:nvSpPr>
            <p:cNvPr id="6" name="Rounded Rectangle 5"/>
            <p:cNvSpPr/>
            <p:nvPr/>
          </p:nvSpPr>
          <p:spPr>
            <a:xfrm>
              <a:off x="50216" y="-457204"/>
              <a:ext cx="8991600" cy="1714500"/>
            </a:xfrm>
            <a:prstGeom prst="roundRect">
              <a:avLst>
                <a:gd name="adj" fmla="val 10000"/>
              </a:avLst>
            </a:prstGeom>
            <a:scene3d>
              <a:camera prst="orthographicFront"/>
              <a:lightRig rig="threePt" dir="t"/>
            </a:scene3d>
            <a:sp3d>
              <a:bevelT/>
            </a:sp3d>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7" name="Rounded Rectangle 4"/>
            <p:cNvSpPr/>
            <p:nvPr/>
          </p:nvSpPr>
          <p:spPr>
            <a:xfrm>
              <a:off x="50216" y="-356772"/>
              <a:ext cx="8891168" cy="1614068"/>
            </a:xfrm>
            <a:prstGeom prst="rect">
              <a:avLst/>
            </a:prstGeom>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0" vert="horz" wrap="square" lIns="100965" tIns="67310" rIns="100965" bIns="67310" numCol="1" spcCol="1270" anchor="ctr" anchorCtr="0">
              <a:noAutofit/>
            </a:bodyPr>
            <a:lstStyle/>
            <a:p>
              <a:pPr lvl="0" algn="ctr" defTabSz="2355850" rtl="0">
                <a:lnSpc>
                  <a:spcPct val="90000"/>
                </a:lnSpc>
                <a:spcBef>
                  <a:spcPct val="0"/>
                </a:spcBef>
                <a:spcAft>
                  <a:spcPct val="35000"/>
                </a:spcAft>
              </a:pPr>
              <a:r>
                <a:rPr lang="en-US" sz="5300" kern="1200" dirty="0" smtClean="0"/>
                <a:t>Overview of the ERI Performance Path</a:t>
              </a:r>
              <a:endParaRPr lang="en-US" sz="5300" kern="1200" dirty="0"/>
            </a:p>
          </p:txBody>
        </p:sp>
      </p:grpSp>
    </p:spTree>
    <p:extLst>
      <p:ext uri="{BB962C8B-B14F-4D97-AF65-F5344CB8AC3E}">
        <p14:creationId xmlns:p14="http://schemas.microsoft.com/office/powerpoint/2010/main" val="39790927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81000" y="838200"/>
            <a:ext cx="5410200" cy="1600200"/>
          </a:xfrm>
        </p:spPr>
        <p:txBody>
          <a:bodyPr/>
          <a:lstStyle/>
          <a:p>
            <a:pPr marL="0" indent="0">
              <a:buNone/>
            </a:pPr>
            <a:r>
              <a:rPr lang="en-US" dirty="0" smtClean="0"/>
              <a:t>How does a home in Santa Fe receive a HERS score?</a:t>
            </a:r>
            <a:endParaRPr lang="en-US" dirty="0"/>
          </a:p>
        </p:txBody>
      </p:sp>
      <p:graphicFrame>
        <p:nvGraphicFramePr>
          <p:cNvPr id="6" name="Diagram 5"/>
          <p:cNvGraphicFramePr/>
          <p:nvPr>
            <p:extLst>
              <p:ext uri="{D42A27DB-BD31-4B8C-83A1-F6EECF244321}">
                <p14:modId xmlns:p14="http://schemas.microsoft.com/office/powerpoint/2010/main" val="2475223518"/>
              </p:ext>
            </p:extLst>
          </p:nvPr>
        </p:nvGraphicFramePr>
        <p:xfrm>
          <a:off x="495300" y="1600200"/>
          <a:ext cx="81534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62244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sting Format"/>
          <p:cNvPicPr/>
          <p:nvPr/>
        </p:nvPicPr>
        <p:blipFill rotWithShape="1">
          <a:blip r:embed="rId3" cstate="print">
            <a:extLst>
              <a:ext uri="{28A0092B-C50C-407E-A947-70E740481C1C}">
                <a14:useLocalDpi xmlns:a14="http://schemas.microsoft.com/office/drawing/2010/main" val="0"/>
              </a:ext>
            </a:extLst>
          </a:blip>
          <a:srcRect l="12946" t="4231" r="13112" b="6538"/>
          <a:stretch/>
        </p:blipFill>
        <p:spPr bwMode="auto">
          <a:xfrm>
            <a:off x="381000" y="914400"/>
            <a:ext cx="4114800" cy="5562600"/>
          </a:xfrm>
          <a:prstGeom prst="rect">
            <a:avLst/>
          </a:prstGeom>
          <a:noFill/>
          <a:ln>
            <a:noFill/>
          </a:ln>
          <a:effectLst/>
          <a:extLst>
            <a:ext uri="{53640926-AAD7-44D8-BBD7-CCE9431645EC}">
              <a14:shadowObscured xmlns:a14="http://schemas.microsoft.com/office/drawing/2010/main"/>
            </a:ext>
          </a:extLst>
        </p:spPr>
      </p:pic>
      <p:sp>
        <p:nvSpPr>
          <p:cNvPr id="7" name="Rounded Rectangle 6"/>
          <p:cNvSpPr/>
          <p:nvPr/>
        </p:nvSpPr>
        <p:spPr>
          <a:xfrm>
            <a:off x="4800600" y="1981200"/>
            <a:ext cx="4038600" cy="3048000"/>
          </a:xfrm>
          <a:prstGeom prst="roundRect">
            <a:avLst/>
          </a:prstGeom>
          <a:solidFill>
            <a:schemeClr val="accent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 report that reflects the final HERS score is posted in the window of the rated home prior to the issuance of a Certificate of Occupancy and may only be removed by the first occupant</a:t>
            </a:r>
            <a:endParaRPr lang="en-US" sz="2400" dirty="0"/>
          </a:p>
        </p:txBody>
      </p:sp>
    </p:spTree>
    <p:extLst>
      <p:ext uri="{BB962C8B-B14F-4D97-AF65-F5344CB8AC3E}">
        <p14:creationId xmlns:p14="http://schemas.microsoft.com/office/powerpoint/2010/main" val="32717773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55316620"/>
              </p:ext>
            </p:extLst>
          </p:nvPr>
        </p:nvGraphicFramePr>
        <p:xfrm>
          <a:off x="0" y="-1752600"/>
          <a:ext cx="92202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52400" y="1371600"/>
            <a:ext cx="5486400" cy="6232475"/>
          </a:xfrm>
          <a:prstGeom prst="rect">
            <a:avLst/>
          </a:prstGeom>
          <a:noFill/>
        </p:spPr>
        <p:txBody>
          <a:bodyPr wrap="square" rtlCol="0">
            <a:spAutoFit/>
          </a:bodyPr>
          <a:lstStyle/>
          <a:p>
            <a:pPr marL="285750" indent="-285750">
              <a:buFont typeface="Arial" panose="020B0604020202020204" pitchFamily="34" charset="0"/>
              <a:buChar char="•"/>
            </a:pPr>
            <a:r>
              <a:rPr lang="en-US" sz="1900" dirty="0" smtClean="0">
                <a:solidFill>
                  <a:schemeClr val="bg1"/>
                </a:solidFill>
              </a:rPr>
              <a:t>Requiring </a:t>
            </a:r>
            <a:r>
              <a:rPr lang="en-US" sz="1900" dirty="0">
                <a:solidFill>
                  <a:schemeClr val="bg1"/>
                </a:solidFill>
              </a:rPr>
              <a:t>that all new construction receive a HERS rating during the initial stages of the program </a:t>
            </a:r>
            <a:r>
              <a:rPr lang="en-US" sz="1900" dirty="0" smtClean="0">
                <a:solidFill>
                  <a:schemeClr val="bg1"/>
                </a:solidFill>
              </a:rPr>
              <a:t>familiarized </a:t>
            </a:r>
            <a:r>
              <a:rPr lang="en-US" sz="1900" dirty="0">
                <a:solidFill>
                  <a:schemeClr val="bg1"/>
                </a:solidFill>
              </a:rPr>
              <a:t>builders with the process of obtaining a target HERS </a:t>
            </a:r>
            <a:r>
              <a:rPr lang="en-US" sz="1900" dirty="0" smtClean="0">
                <a:solidFill>
                  <a:schemeClr val="bg1"/>
                </a:solidFill>
              </a:rPr>
              <a:t>score.</a:t>
            </a:r>
          </a:p>
          <a:p>
            <a:pPr marL="285750" indent="-285750">
              <a:buFont typeface="Arial" panose="020B0604020202020204" pitchFamily="34" charset="0"/>
              <a:buChar char="•"/>
            </a:pPr>
            <a:r>
              <a:rPr lang="en-US" sz="1900" dirty="0" smtClean="0">
                <a:solidFill>
                  <a:schemeClr val="bg1"/>
                </a:solidFill>
              </a:rPr>
              <a:t>No initial HERS score allowed builders to learn </a:t>
            </a:r>
            <a:r>
              <a:rPr lang="en-US" sz="1900" dirty="0">
                <a:solidFill>
                  <a:schemeClr val="bg1"/>
                </a:solidFill>
              </a:rPr>
              <a:t>through trial and error how to achieve low ratings B</a:t>
            </a:r>
            <a:r>
              <a:rPr lang="en-US" sz="1900" dirty="0" smtClean="0">
                <a:solidFill>
                  <a:schemeClr val="bg1"/>
                </a:solidFill>
              </a:rPr>
              <a:t>uilding </a:t>
            </a:r>
            <a:r>
              <a:rPr lang="en-US" sz="1900" dirty="0">
                <a:solidFill>
                  <a:schemeClr val="bg1"/>
                </a:solidFill>
              </a:rPr>
              <a:t>department personnel </a:t>
            </a:r>
            <a:r>
              <a:rPr lang="en-US" sz="1900" dirty="0" smtClean="0">
                <a:solidFill>
                  <a:schemeClr val="bg1"/>
                </a:solidFill>
              </a:rPr>
              <a:t>were sent to </a:t>
            </a:r>
            <a:r>
              <a:rPr lang="en-US" sz="1900" dirty="0">
                <a:solidFill>
                  <a:schemeClr val="bg1"/>
                </a:solidFill>
              </a:rPr>
              <a:t>HERS trainings to ensure awareness of the program. </a:t>
            </a:r>
            <a:endParaRPr lang="en-US" sz="1900" dirty="0" smtClean="0">
              <a:solidFill>
                <a:schemeClr val="bg1"/>
              </a:solidFill>
            </a:endParaRPr>
          </a:p>
          <a:p>
            <a:pPr marL="285750" indent="-285750">
              <a:buFont typeface="Arial" panose="020B0604020202020204" pitchFamily="34" charset="0"/>
              <a:buChar char="•"/>
            </a:pPr>
            <a:r>
              <a:rPr lang="en-US" sz="1900" dirty="0" smtClean="0">
                <a:solidFill>
                  <a:schemeClr val="bg1"/>
                </a:solidFill>
              </a:rPr>
              <a:t>The </a:t>
            </a:r>
            <a:r>
              <a:rPr lang="en-US" sz="1900" dirty="0">
                <a:solidFill>
                  <a:schemeClr val="bg1"/>
                </a:solidFill>
              </a:rPr>
              <a:t>program </a:t>
            </a:r>
            <a:r>
              <a:rPr lang="en-US" sz="1900" dirty="0" smtClean="0">
                <a:solidFill>
                  <a:schemeClr val="bg1"/>
                </a:solidFill>
              </a:rPr>
              <a:t>is </a:t>
            </a:r>
            <a:r>
              <a:rPr lang="en-US" sz="1900" dirty="0">
                <a:solidFill>
                  <a:schemeClr val="bg1"/>
                </a:solidFill>
              </a:rPr>
              <a:t>set up to focus primarily on elements of the building envelope. </a:t>
            </a:r>
            <a:endParaRPr lang="en-US" sz="1900" dirty="0" smtClean="0">
              <a:solidFill>
                <a:schemeClr val="bg1"/>
              </a:solidFill>
            </a:endParaRPr>
          </a:p>
          <a:p>
            <a:pPr marL="285750" indent="-285750">
              <a:buFont typeface="Arial" panose="020B0604020202020204" pitchFamily="34" charset="0"/>
              <a:buChar char="•"/>
            </a:pPr>
            <a:r>
              <a:rPr lang="en-US" sz="1900" dirty="0">
                <a:solidFill>
                  <a:schemeClr val="bg1"/>
                </a:solidFill>
              </a:rPr>
              <a:t>B</a:t>
            </a:r>
            <a:r>
              <a:rPr lang="en-US" sz="1900" dirty="0" smtClean="0">
                <a:solidFill>
                  <a:schemeClr val="bg1"/>
                </a:solidFill>
              </a:rPr>
              <a:t>uilding </a:t>
            </a:r>
            <a:r>
              <a:rPr lang="en-US" sz="1900" dirty="0">
                <a:solidFill>
                  <a:schemeClr val="bg1"/>
                </a:solidFill>
              </a:rPr>
              <a:t>inspectors and HERS raters work together to achieve maximum efficiency in new residential </a:t>
            </a:r>
            <a:r>
              <a:rPr lang="en-US" sz="1900" dirty="0" smtClean="0">
                <a:solidFill>
                  <a:schemeClr val="bg1"/>
                </a:solidFill>
              </a:rPr>
              <a:t>construction.</a:t>
            </a:r>
          </a:p>
          <a:p>
            <a:pPr marL="285750" indent="-285750">
              <a:buFont typeface="Arial" panose="020B0604020202020204" pitchFamily="34" charset="0"/>
              <a:buChar char="•"/>
            </a:pPr>
            <a:r>
              <a:rPr lang="en-US" sz="1900" dirty="0">
                <a:solidFill>
                  <a:schemeClr val="bg1"/>
                </a:solidFill>
              </a:rPr>
              <a:t>HERS raters also work closely with one another to ensure consistency and credibility within the Santa Fe HERS community. </a:t>
            </a:r>
            <a:endParaRPr lang="en-US" sz="1900" dirty="0" smtClean="0">
              <a:solidFill>
                <a:schemeClr val="bg1"/>
              </a:solidFill>
            </a:endParaRPr>
          </a:p>
          <a:p>
            <a:pPr marL="285750" indent="-285750">
              <a:buFont typeface="Arial" panose="020B0604020202020204" pitchFamily="34" charset="0"/>
              <a:buChar char="•"/>
            </a:pPr>
            <a:r>
              <a:rPr lang="en-US" sz="1900" dirty="0" smtClean="0">
                <a:solidFill>
                  <a:schemeClr val="bg1"/>
                </a:solidFill>
              </a:rPr>
              <a:t>Additional training required for </a:t>
            </a:r>
            <a:r>
              <a:rPr lang="en-US" sz="1900" dirty="0">
                <a:solidFill>
                  <a:schemeClr val="bg1"/>
                </a:solidFill>
              </a:rPr>
              <a:t>HERS raters to ensure quality assurance is maintained</a:t>
            </a:r>
          </a:p>
          <a:p>
            <a:endParaRPr lang="en-US" sz="1900" dirty="0" smtClean="0"/>
          </a:p>
          <a:p>
            <a:endParaRPr lang="en-US" sz="1900" dirty="0" smtClean="0"/>
          </a:p>
          <a:p>
            <a:endParaRPr lang="en-US" sz="1900" dirty="0"/>
          </a:p>
        </p:txBody>
      </p:sp>
      <p:sp>
        <p:nvSpPr>
          <p:cNvPr id="10" name="Rounded Rectangle 9"/>
          <p:cNvSpPr/>
          <p:nvPr/>
        </p:nvSpPr>
        <p:spPr>
          <a:xfrm>
            <a:off x="5650230" y="1524000"/>
            <a:ext cx="3276600" cy="4953000"/>
          </a:xfrm>
          <a:prstGeom prst="roundRect">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Best practices have led to:</a:t>
            </a:r>
          </a:p>
          <a:p>
            <a:pPr marL="285750" indent="-285750">
              <a:buFont typeface="Wingdings" panose="05000000000000000000" pitchFamily="2" charset="2"/>
              <a:buChar char="Ø"/>
            </a:pPr>
            <a:r>
              <a:rPr lang="en-US" dirty="0" smtClean="0"/>
              <a:t>A realistic </a:t>
            </a:r>
            <a:r>
              <a:rPr lang="en-US" dirty="0"/>
              <a:t>set of scores for the jurisdiction</a:t>
            </a:r>
          </a:p>
          <a:p>
            <a:pPr marL="285750" indent="-285750">
              <a:buFont typeface="Wingdings" panose="05000000000000000000" pitchFamily="2" charset="2"/>
              <a:buChar char="Ø"/>
            </a:pPr>
            <a:r>
              <a:rPr lang="en-US" dirty="0" smtClean="0"/>
              <a:t>An increase </a:t>
            </a:r>
            <a:r>
              <a:rPr lang="en-US" dirty="0"/>
              <a:t>in quality of construction</a:t>
            </a:r>
          </a:p>
          <a:p>
            <a:pPr marL="285750" indent="-285750">
              <a:buFont typeface="Wingdings" panose="05000000000000000000" pitchFamily="2" charset="2"/>
              <a:buChar char="Ø"/>
            </a:pPr>
            <a:r>
              <a:rPr lang="en-US" dirty="0"/>
              <a:t>Construction practices </a:t>
            </a:r>
            <a:r>
              <a:rPr lang="en-US" dirty="0" smtClean="0"/>
              <a:t>that reflect </a:t>
            </a:r>
            <a:r>
              <a:rPr lang="en-US" dirty="0"/>
              <a:t>unique needs of the city</a:t>
            </a:r>
          </a:p>
          <a:p>
            <a:pPr marL="285750" indent="-285750">
              <a:buFont typeface="Wingdings" panose="05000000000000000000" pitchFamily="2" charset="2"/>
              <a:buChar char="Ø"/>
            </a:pPr>
            <a:r>
              <a:rPr lang="en-US" dirty="0" smtClean="0"/>
              <a:t>An increase </a:t>
            </a:r>
            <a:r>
              <a:rPr lang="en-US" dirty="0"/>
              <a:t>in support for the program from the building community</a:t>
            </a:r>
          </a:p>
          <a:p>
            <a:pPr marL="285750" indent="-285750">
              <a:buFont typeface="Wingdings" panose="05000000000000000000" pitchFamily="2" charset="2"/>
              <a:buChar char="Ø"/>
            </a:pPr>
            <a:r>
              <a:rPr lang="en-US" dirty="0"/>
              <a:t>Competition among builders</a:t>
            </a:r>
          </a:p>
          <a:p>
            <a:pPr marL="285750" indent="-285750">
              <a:buFont typeface="Wingdings" panose="05000000000000000000" pitchFamily="2" charset="2"/>
              <a:buChar char="Ø"/>
            </a:pPr>
            <a:r>
              <a:rPr lang="en-US" dirty="0" smtClean="0"/>
              <a:t>An increased in </a:t>
            </a:r>
            <a:r>
              <a:rPr lang="en-US" dirty="0"/>
              <a:t>use of energy efficient products and technologies</a:t>
            </a:r>
          </a:p>
        </p:txBody>
      </p:sp>
    </p:spTree>
    <p:extLst>
      <p:ext uri="{BB962C8B-B14F-4D97-AF65-F5344CB8AC3E}">
        <p14:creationId xmlns:p14="http://schemas.microsoft.com/office/powerpoint/2010/main" val="12169133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41983" y="2113864"/>
            <a:ext cx="7326630" cy="1714500"/>
            <a:chOff x="40865" y="361260"/>
            <a:chExt cx="8991600" cy="1714500"/>
          </a:xfrm>
        </p:grpSpPr>
        <p:sp>
          <p:nvSpPr>
            <p:cNvPr id="6" name="Rounded Rectangle 5"/>
            <p:cNvSpPr/>
            <p:nvPr/>
          </p:nvSpPr>
          <p:spPr>
            <a:xfrm>
              <a:off x="40865" y="361260"/>
              <a:ext cx="8991600" cy="1714500"/>
            </a:xfrm>
            <a:prstGeom prst="roundRect">
              <a:avLst>
                <a:gd name="adj" fmla="val 10000"/>
              </a:avLst>
            </a:prstGeom>
            <a:scene3d>
              <a:camera prst="orthographicFront"/>
              <a:lightRig rig="threePt" dir="t"/>
            </a:scene3d>
            <a:sp3d>
              <a:bevelT/>
            </a:sp3d>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7" name="Rounded Rectangle 4"/>
            <p:cNvSpPr/>
            <p:nvPr/>
          </p:nvSpPr>
          <p:spPr>
            <a:xfrm>
              <a:off x="50216" y="431212"/>
              <a:ext cx="8891168" cy="16140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0965" tIns="67310" rIns="100965" bIns="67310" numCol="1" spcCol="1270" anchor="ctr" anchorCtr="0">
              <a:noAutofit/>
            </a:bodyPr>
            <a:lstStyle/>
            <a:p>
              <a:pPr lvl="0" algn="ctr" defTabSz="2355850" rtl="0">
                <a:lnSpc>
                  <a:spcPct val="90000"/>
                </a:lnSpc>
                <a:spcBef>
                  <a:spcPct val="0"/>
                </a:spcBef>
                <a:spcAft>
                  <a:spcPct val="35000"/>
                </a:spcAft>
              </a:pPr>
              <a:r>
                <a:rPr lang="en-US" sz="5300" kern="1200" dirty="0" smtClean="0"/>
                <a:t>Resources</a:t>
              </a:r>
              <a:endParaRPr lang="en-US" sz="5300" kern="1200" dirty="0"/>
            </a:p>
          </p:txBody>
        </p:sp>
      </p:grpSp>
    </p:spTree>
    <p:extLst>
      <p:ext uri="{BB962C8B-B14F-4D97-AF65-F5344CB8AC3E}">
        <p14:creationId xmlns:p14="http://schemas.microsoft.com/office/powerpoint/2010/main" val="7891205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RESNET</a:t>
            </a:r>
            <a:endParaRPr lang="en-US" dirty="0"/>
          </a:p>
        </p:txBody>
      </p:sp>
      <p:sp>
        <p:nvSpPr>
          <p:cNvPr id="3" name="Content Placeholder 2"/>
          <p:cNvSpPr>
            <a:spLocks noGrp="1"/>
          </p:cNvSpPr>
          <p:nvPr>
            <p:ph sz="half" idx="1"/>
          </p:nvPr>
        </p:nvSpPr>
        <p:spPr/>
        <p:txBody>
          <a:bodyPr/>
          <a:lstStyle/>
          <a:p>
            <a:r>
              <a:rPr lang="en-US" dirty="0" smtClean="0"/>
              <a:t>Gather HERS information</a:t>
            </a:r>
          </a:p>
          <a:p>
            <a:r>
              <a:rPr lang="en-US" dirty="0" smtClean="0"/>
              <a:t>Identify states and jurisdictions using HERS Index</a:t>
            </a:r>
          </a:p>
          <a:p>
            <a:r>
              <a:rPr lang="en-US" dirty="0" smtClean="0"/>
              <a:t>Find a local RESNET HERS rater</a:t>
            </a:r>
          </a:p>
          <a:p>
            <a:endParaRPr lang="en-US" dirty="0"/>
          </a:p>
        </p:txBody>
      </p:sp>
      <p:sp>
        <p:nvSpPr>
          <p:cNvPr id="5" name="Rounded Rectangle 4"/>
          <p:cNvSpPr/>
          <p:nvPr/>
        </p:nvSpPr>
        <p:spPr>
          <a:xfrm>
            <a:off x="4578458" y="1905000"/>
            <a:ext cx="3886200" cy="18288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bg1"/>
                </a:solidFill>
              </a:rPr>
              <a:t>www.resnet.us</a:t>
            </a:r>
          </a:p>
          <a:p>
            <a:r>
              <a:rPr lang="en-US" sz="3200" dirty="0" smtClean="0">
                <a:solidFill>
                  <a:schemeClr val="bg1"/>
                </a:solidFill>
              </a:rPr>
              <a:t>www.hersindex.com</a:t>
            </a:r>
            <a:endParaRPr lang="en-US" sz="3200" dirty="0">
              <a:solidFill>
                <a:schemeClr val="bg1"/>
              </a:solidFill>
            </a:endParaRPr>
          </a:p>
        </p:txBody>
      </p:sp>
      <p:pic>
        <p:nvPicPr>
          <p:cNvPr id="7" name="Picture 6"/>
          <p:cNvPicPr>
            <a:picLocks noChangeAspect="1"/>
          </p:cNvPicPr>
          <p:nvPr/>
        </p:nvPicPr>
        <p:blipFill>
          <a:blip r:embed="rId3"/>
          <a:stretch>
            <a:fillRect/>
          </a:stretch>
        </p:blipFill>
        <p:spPr>
          <a:xfrm>
            <a:off x="5638800" y="4876800"/>
            <a:ext cx="2776008" cy="1228725"/>
          </a:xfrm>
          <a:prstGeom prst="rect">
            <a:avLst/>
          </a:prstGeom>
        </p:spPr>
      </p:pic>
    </p:spTree>
    <p:extLst>
      <p:ext uri="{BB962C8B-B14F-4D97-AF65-F5344CB8AC3E}">
        <p14:creationId xmlns:p14="http://schemas.microsoft.com/office/powerpoint/2010/main" val="16282800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Rating Index Fact Sheets</a:t>
            </a:r>
            <a:endParaRPr lang="en-US" dirty="0"/>
          </a:p>
        </p:txBody>
      </p:sp>
      <p:graphicFrame>
        <p:nvGraphicFramePr>
          <p:cNvPr id="5" name="Content Placeholder 4"/>
          <p:cNvGraphicFramePr>
            <a:graphicFrameLocks noGrp="1"/>
          </p:cNvGraphicFramePr>
          <p:nvPr>
            <p:ph sz="half" idx="1"/>
          </p:nvPr>
        </p:nvGraphicFramePr>
        <p:xfrm>
          <a:off x="152400" y="575388"/>
          <a:ext cx="5638800" cy="5520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stretch>
            <a:fillRect/>
          </a:stretch>
        </p:blipFill>
        <p:spPr>
          <a:xfrm rot="822021">
            <a:off x="6239559" y="1310074"/>
            <a:ext cx="2433035" cy="3152775"/>
          </a:xfrm>
          <a:prstGeom prst="rect">
            <a:avLst/>
          </a:prstGeom>
        </p:spPr>
      </p:pic>
      <p:pic>
        <p:nvPicPr>
          <p:cNvPr id="7" name="Picture 6"/>
          <p:cNvPicPr>
            <a:picLocks noChangeAspect="1"/>
          </p:cNvPicPr>
          <p:nvPr/>
        </p:nvPicPr>
        <p:blipFill>
          <a:blip r:embed="rId9"/>
          <a:stretch>
            <a:fillRect/>
          </a:stretch>
        </p:blipFill>
        <p:spPr>
          <a:xfrm>
            <a:off x="6477000" y="3352800"/>
            <a:ext cx="2433035" cy="3152775"/>
          </a:xfrm>
          <a:prstGeom prst="rect">
            <a:avLst/>
          </a:prstGeom>
        </p:spPr>
      </p:pic>
    </p:spTree>
    <p:extLst>
      <p:ext uri="{BB962C8B-B14F-4D97-AF65-F5344CB8AC3E}">
        <p14:creationId xmlns:p14="http://schemas.microsoft.com/office/powerpoint/2010/main" val="38751619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2568222"/>
            <a:ext cx="9144000" cy="1371600"/>
          </a:xfrm>
        </p:spPr>
        <p:txBody>
          <a:bodyPr>
            <a:normAutofit/>
          </a:bodyPr>
          <a:lstStyle/>
          <a:p>
            <a:r>
              <a:rPr lang="en-US" sz="4400" b="1" dirty="0" smtClean="0"/>
              <a:t>Questions?</a:t>
            </a:r>
            <a:endParaRPr lang="en-US" sz="4400" b="1" dirty="0"/>
          </a:p>
        </p:txBody>
      </p:sp>
    </p:spTree>
    <p:extLst>
      <p:ext uri="{BB962C8B-B14F-4D97-AF65-F5344CB8AC3E}">
        <p14:creationId xmlns:p14="http://schemas.microsoft.com/office/powerpoint/2010/main" val="3161352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ERI Performance Path</a:t>
            </a:r>
            <a:endParaRPr lang="en-US" b="1" dirty="0"/>
          </a:p>
        </p:txBody>
      </p:sp>
      <p:sp>
        <p:nvSpPr>
          <p:cNvPr id="5" name="Content Placeholder 2"/>
          <p:cNvSpPr txBox="1">
            <a:spLocks/>
          </p:cNvSpPr>
          <p:nvPr/>
        </p:nvSpPr>
        <p:spPr>
          <a:xfrm>
            <a:off x="5486400" y="1600200"/>
            <a:ext cx="3314700" cy="4267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vert="horz" lIns="91407" tIns="45704" rIns="91407" bIns="45704" rtlCol="0">
            <a:normAutofit fontScale="92500" lnSpcReduction="20000"/>
          </a:bodyPr>
          <a:lstStyle>
            <a:lvl1pPr marL="342780" indent="-342780" algn="l" defTabSz="914079" rtl="0" eaLnBrk="1" latinLnBrk="0" hangingPunct="1">
              <a:spcBef>
                <a:spcPct val="20000"/>
              </a:spcBef>
              <a:buClr>
                <a:srgbClr val="262626"/>
              </a:buClr>
              <a:buFont typeface="Wingdings" pitchFamily="2" charset="2"/>
              <a:buChar char="§"/>
              <a:defRPr sz="3200" kern="1200">
                <a:solidFill>
                  <a:schemeClr val="tx1"/>
                </a:solidFill>
                <a:latin typeface="Estrangelo Edessa" pitchFamily="66" charset="0"/>
                <a:ea typeface="+mn-ea"/>
                <a:cs typeface="Estrangelo Edessa" pitchFamily="66" charset="0"/>
              </a:defRPr>
            </a:lvl1pPr>
            <a:lvl2pPr marL="742689" indent="-285650" algn="l" defTabSz="914079" rtl="0" eaLnBrk="1" latinLnBrk="0" hangingPunct="1">
              <a:spcBef>
                <a:spcPct val="20000"/>
              </a:spcBef>
              <a:buClr>
                <a:srgbClr val="262626"/>
              </a:buClr>
              <a:buFont typeface="Wingdings" pitchFamily="2" charset="2"/>
              <a:buChar char="§"/>
              <a:defRPr sz="2800" kern="1200">
                <a:solidFill>
                  <a:schemeClr val="tx1"/>
                </a:solidFill>
                <a:latin typeface="Estrangelo Edessa" pitchFamily="66" charset="0"/>
                <a:ea typeface="+mn-ea"/>
                <a:cs typeface="Estrangelo Edessa" pitchFamily="66" charset="0"/>
              </a:defRPr>
            </a:lvl2pPr>
            <a:lvl3pPr marL="1142599" indent="-228519" algn="l" defTabSz="914079" rtl="0" eaLnBrk="1" latinLnBrk="0" hangingPunct="1">
              <a:spcBef>
                <a:spcPct val="20000"/>
              </a:spcBef>
              <a:buClr>
                <a:srgbClr val="262626"/>
              </a:buClr>
              <a:buFont typeface="Wingdings" pitchFamily="2" charset="2"/>
              <a:buChar char="§"/>
              <a:defRPr sz="2400" kern="1200">
                <a:solidFill>
                  <a:schemeClr val="tx1"/>
                </a:solidFill>
                <a:latin typeface="Estrangelo Edessa" pitchFamily="66" charset="0"/>
                <a:ea typeface="+mn-ea"/>
                <a:cs typeface="Estrangelo Edessa" pitchFamily="66" charset="0"/>
              </a:defRPr>
            </a:lvl3pPr>
            <a:lvl4pPr marL="1599638" indent="-228519" algn="l" defTabSz="914079" rtl="0" eaLnBrk="1" latinLnBrk="0" hangingPunct="1">
              <a:spcBef>
                <a:spcPct val="20000"/>
              </a:spcBef>
              <a:buClr>
                <a:srgbClr val="262626"/>
              </a:buClr>
              <a:buFont typeface="Wingdings" pitchFamily="2" charset="2"/>
              <a:buChar char="§"/>
              <a:defRPr sz="2000" kern="1200">
                <a:solidFill>
                  <a:schemeClr val="tx1"/>
                </a:solidFill>
                <a:latin typeface="Estrangelo Edessa" pitchFamily="66" charset="0"/>
                <a:ea typeface="+mn-ea"/>
                <a:cs typeface="Estrangelo Edessa" pitchFamily="66" charset="0"/>
              </a:defRPr>
            </a:lvl4pPr>
            <a:lvl5pPr marL="2056678" indent="-228519" algn="l" defTabSz="914079" rtl="0" eaLnBrk="1" latinLnBrk="0" hangingPunct="1">
              <a:spcBef>
                <a:spcPct val="20000"/>
              </a:spcBef>
              <a:buClr>
                <a:srgbClr val="262626"/>
              </a:buClr>
              <a:buFont typeface="Wingdings" pitchFamily="2" charset="2"/>
              <a:buChar char="§"/>
              <a:defRPr sz="2000" kern="1200">
                <a:solidFill>
                  <a:schemeClr val="tx1"/>
                </a:solidFill>
                <a:latin typeface="Estrangelo Edessa" pitchFamily="66" charset="0"/>
                <a:ea typeface="+mn-ea"/>
                <a:cs typeface="Estrangelo Edessa" pitchFamily="66"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sz="2400" b="1" dirty="0" smtClean="0">
                <a:solidFill>
                  <a:schemeClr val="bg1"/>
                </a:solidFill>
              </a:rPr>
              <a:t>Mandatory Requirements</a:t>
            </a:r>
          </a:p>
          <a:p>
            <a:pPr>
              <a:buClr>
                <a:schemeClr val="bg1"/>
              </a:buClr>
            </a:pPr>
            <a:r>
              <a:rPr lang="en-US" sz="2400" b="1" dirty="0" smtClean="0">
                <a:solidFill>
                  <a:schemeClr val="bg1"/>
                </a:solidFill>
              </a:rPr>
              <a:t>2015 IECC provisions including:</a:t>
            </a:r>
          </a:p>
          <a:p>
            <a:pPr lvl="1">
              <a:buClr>
                <a:schemeClr val="bg1"/>
              </a:buClr>
            </a:pPr>
            <a:r>
              <a:rPr lang="en-US" sz="2000" b="1" dirty="0">
                <a:solidFill>
                  <a:schemeClr val="bg1"/>
                </a:solidFill>
              </a:rPr>
              <a:t>Section </a:t>
            </a:r>
            <a:r>
              <a:rPr lang="en-US" sz="2000" b="1" dirty="0" smtClean="0">
                <a:solidFill>
                  <a:schemeClr val="bg1"/>
                </a:solidFill>
              </a:rPr>
              <a:t>R402.4 </a:t>
            </a:r>
            <a:r>
              <a:rPr lang="en-US" sz="2000" b="1" dirty="0">
                <a:solidFill>
                  <a:schemeClr val="bg1"/>
                </a:solidFill>
              </a:rPr>
              <a:t>Air Leakage</a:t>
            </a:r>
          </a:p>
          <a:p>
            <a:pPr lvl="1">
              <a:buClr>
                <a:schemeClr val="bg1"/>
              </a:buClr>
            </a:pPr>
            <a:r>
              <a:rPr lang="en-US" sz="2000" b="1" dirty="0">
                <a:solidFill>
                  <a:schemeClr val="bg1"/>
                </a:solidFill>
              </a:rPr>
              <a:t>Section R403 Systems</a:t>
            </a:r>
          </a:p>
          <a:p>
            <a:pPr lvl="1">
              <a:buClr>
                <a:schemeClr val="bg1"/>
              </a:buClr>
            </a:pPr>
            <a:r>
              <a:rPr lang="en-US" sz="2000" b="1" dirty="0">
                <a:solidFill>
                  <a:schemeClr val="bg1"/>
                </a:solidFill>
              </a:rPr>
              <a:t>Section R403.5 </a:t>
            </a:r>
            <a:r>
              <a:rPr lang="en-US" sz="2000" b="1" dirty="0" smtClean="0">
                <a:solidFill>
                  <a:schemeClr val="bg1"/>
                </a:solidFill>
              </a:rPr>
              <a:t>Service Hot Water Systems</a:t>
            </a:r>
            <a:endParaRPr lang="en-US" sz="2000" b="1" dirty="0">
              <a:solidFill>
                <a:schemeClr val="bg1"/>
              </a:solidFill>
            </a:endParaRPr>
          </a:p>
          <a:p>
            <a:pPr lvl="1">
              <a:buClr>
                <a:schemeClr val="bg1"/>
              </a:buClr>
            </a:pPr>
            <a:r>
              <a:rPr lang="en-US" sz="2000" b="1" dirty="0">
                <a:solidFill>
                  <a:schemeClr val="bg1"/>
                </a:solidFill>
              </a:rPr>
              <a:t>Section R404 Electrical Power and Lighting </a:t>
            </a:r>
            <a:r>
              <a:rPr lang="en-US" sz="2000" b="1" dirty="0" smtClean="0">
                <a:solidFill>
                  <a:schemeClr val="bg1"/>
                </a:solidFill>
              </a:rPr>
              <a:t>Systems</a:t>
            </a:r>
            <a:endParaRPr lang="en-US" sz="2400" b="1" dirty="0" smtClean="0">
              <a:solidFill>
                <a:schemeClr val="bg1"/>
              </a:solidFill>
            </a:endParaRPr>
          </a:p>
          <a:p>
            <a:pPr>
              <a:buClr>
                <a:schemeClr val="bg1"/>
              </a:buClr>
            </a:pPr>
            <a:r>
              <a:rPr lang="en-US" sz="2400" b="1" dirty="0" smtClean="0">
                <a:solidFill>
                  <a:schemeClr val="bg1"/>
                </a:solidFill>
              </a:rPr>
              <a:t>Building Envelope requirements of the 2009 IECC</a:t>
            </a:r>
          </a:p>
          <a:p>
            <a:pPr lvl="1">
              <a:buClr>
                <a:schemeClr val="bg1"/>
              </a:buClr>
            </a:pPr>
            <a:endParaRPr lang="en-US" sz="2000" b="1" dirty="0" smtClean="0">
              <a:solidFill>
                <a:schemeClr val="bg1"/>
              </a:solidFill>
            </a:endParaRPr>
          </a:p>
          <a:p>
            <a:pPr lvl="1">
              <a:buClr>
                <a:schemeClr val="bg1"/>
              </a:buClr>
            </a:pPr>
            <a:endParaRPr lang="en-US" sz="2000" b="1" dirty="0">
              <a:solidFill>
                <a:schemeClr val="bg1"/>
              </a:solidFill>
            </a:endParaRPr>
          </a:p>
          <a:p>
            <a:pPr marL="0" indent="0">
              <a:buFont typeface="Wingdings" pitchFamily="2" charset="2"/>
              <a:buNone/>
            </a:pPr>
            <a:endParaRPr lang="en-US" sz="2400" b="1" dirty="0" smtClean="0">
              <a:solidFill>
                <a:schemeClr val="bg1"/>
              </a:solidFill>
            </a:endParaRPr>
          </a:p>
        </p:txBody>
      </p:sp>
      <p:sp>
        <p:nvSpPr>
          <p:cNvPr id="6" name="Content Placeholder 2"/>
          <p:cNvSpPr>
            <a:spLocks noGrp="1"/>
          </p:cNvSpPr>
          <p:nvPr>
            <p:ph sz="half" idx="1"/>
          </p:nvPr>
        </p:nvSpPr>
        <p:spPr>
          <a:xfrm>
            <a:off x="152400" y="1371600"/>
            <a:ext cx="5410200" cy="5486400"/>
          </a:xfrm>
        </p:spPr>
        <p:txBody>
          <a:bodyPr>
            <a:normAutofit fontScale="92500" lnSpcReduction="20000"/>
          </a:bodyPr>
          <a:lstStyle/>
          <a:p>
            <a:r>
              <a:rPr lang="en-US" dirty="0" smtClean="0"/>
              <a:t>Additional option </a:t>
            </a:r>
            <a:r>
              <a:rPr lang="en-US" dirty="0"/>
              <a:t>for </a:t>
            </a:r>
            <a:r>
              <a:rPr lang="en-US" dirty="0" smtClean="0"/>
              <a:t>IECC compliance</a:t>
            </a:r>
          </a:p>
          <a:p>
            <a:r>
              <a:rPr lang="en-US" dirty="0"/>
              <a:t>T</a:t>
            </a:r>
            <a:r>
              <a:rPr lang="en-US" dirty="0" smtClean="0"/>
              <a:t>arget </a:t>
            </a:r>
            <a:r>
              <a:rPr lang="en-US" dirty="0"/>
              <a:t>ERI score </a:t>
            </a:r>
            <a:r>
              <a:rPr lang="en-US" dirty="0" smtClean="0"/>
              <a:t>is met through </a:t>
            </a:r>
            <a:r>
              <a:rPr lang="en-US" dirty="0"/>
              <a:t>a wide range of performance options </a:t>
            </a:r>
            <a:endParaRPr lang="en-US" dirty="0" smtClean="0"/>
          </a:p>
          <a:p>
            <a:r>
              <a:rPr lang="en-US" dirty="0"/>
              <a:t>R</a:t>
            </a:r>
            <a:r>
              <a:rPr lang="en-US" dirty="0" smtClean="0"/>
              <a:t>equires </a:t>
            </a:r>
            <a:r>
              <a:rPr lang="en-US" dirty="0"/>
              <a:t>builders to achieve the mandatory code requirements of the </a:t>
            </a:r>
            <a:r>
              <a:rPr lang="en-US" dirty="0" smtClean="0"/>
              <a:t>2015 IECC and </a:t>
            </a:r>
            <a:r>
              <a:rPr lang="en-US" dirty="0"/>
              <a:t>comply with </a:t>
            </a:r>
            <a:r>
              <a:rPr lang="en-US" dirty="0" smtClean="0"/>
              <a:t>minimum </a:t>
            </a:r>
            <a:r>
              <a:rPr lang="en-US" dirty="0"/>
              <a:t>insulation and window envelope performance requirements of the 2009 </a:t>
            </a:r>
            <a:r>
              <a:rPr lang="en-US" dirty="0" smtClean="0"/>
              <a:t>IECC</a:t>
            </a:r>
            <a:endParaRPr lang="en-US" dirty="0"/>
          </a:p>
          <a:p>
            <a:endParaRPr lang="en-US" dirty="0"/>
          </a:p>
        </p:txBody>
      </p:sp>
    </p:spTree>
    <p:extLst>
      <p:ext uri="{BB962C8B-B14F-4D97-AF65-F5344CB8AC3E}">
        <p14:creationId xmlns:p14="http://schemas.microsoft.com/office/powerpoint/2010/main" val="19234507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3850065905"/>
              </p:ext>
            </p:extLst>
          </p:nvPr>
        </p:nvGraphicFramePr>
        <p:xfrm>
          <a:off x="152400" y="919026"/>
          <a:ext cx="8991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stretch>
            <a:fillRect/>
          </a:stretch>
        </p:blipFill>
        <p:spPr>
          <a:xfrm>
            <a:off x="6477000" y="4876800"/>
            <a:ext cx="2427732" cy="1228452"/>
          </a:xfrm>
          <a:prstGeom prst="rect">
            <a:avLst/>
          </a:prstGeom>
        </p:spPr>
      </p:pic>
    </p:spTree>
    <p:extLst>
      <p:ext uri="{BB962C8B-B14F-4D97-AF65-F5344CB8AC3E}">
        <p14:creationId xmlns:p14="http://schemas.microsoft.com/office/powerpoint/2010/main" val="1708815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28604" y="4495800"/>
            <a:ext cx="2066015" cy="2066015"/>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sp>
      <p:sp>
        <p:nvSpPr>
          <p:cNvPr id="17" name="Freeform 16"/>
          <p:cNvSpPr/>
          <p:nvPr/>
        </p:nvSpPr>
        <p:spPr>
          <a:xfrm>
            <a:off x="76200" y="417829"/>
            <a:ext cx="6324600" cy="762000"/>
          </a:xfrm>
          <a:custGeom>
            <a:avLst/>
            <a:gdLst>
              <a:gd name="connsiteX0" fmla="*/ 0 w 2877312"/>
              <a:gd name="connsiteY0" fmla="*/ 0 h 1483614"/>
              <a:gd name="connsiteX1" fmla="*/ 2877312 w 2877312"/>
              <a:gd name="connsiteY1" fmla="*/ 0 h 1483614"/>
              <a:gd name="connsiteX2" fmla="*/ 2877312 w 2877312"/>
              <a:gd name="connsiteY2" fmla="*/ 1483614 h 1483614"/>
              <a:gd name="connsiteX3" fmla="*/ 0 w 2877312"/>
              <a:gd name="connsiteY3" fmla="*/ 1483614 h 1483614"/>
              <a:gd name="connsiteX4" fmla="*/ 0 w 2877312"/>
              <a:gd name="connsiteY4" fmla="*/ 0 h 1483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7312" h="1483614">
                <a:moveTo>
                  <a:pt x="0" y="0"/>
                </a:moveTo>
                <a:lnTo>
                  <a:pt x="2877312" y="0"/>
                </a:lnTo>
                <a:lnTo>
                  <a:pt x="2877312" y="1483614"/>
                </a:lnTo>
                <a:lnTo>
                  <a:pt x="0" y="1483614"/>
                </a:lnTo>
                <a:lnTo>
                  <a:pt x="0" y="0"/>
                </a:lnTo>
                <a:close/>
              </a:path>
            </a:pathLst>
          </a:custGeom>
          <a:noFill/>
          <a:ln>
            <a:noFill/>
          </a:ln>
          <a:sp3d/>
        </p:spPr>
        <p:style>
          <a:lnRef idx="0">
            <a:scrgbClr r="0" g="0" b="0"/>
          </a:lnRef>
          <a:fillRef idx="3">
            <a:scrgbClr r="0" g="0" b="0"/>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b" anchorCtr="0">
            <a:noAutofit/>
          </a:bodyPr>
          <a:lstStyle/>
          <a:p>
            <a:pPr lvl="0" algn="ctr" defTabSz="1555750">
              <a:lnSpc>
                <a:spcPct val="90000"/>
              </a:lnSpc>
              <a:spcBef>
                <a:spcPct val="0"/>
              </a:spcBef>
              <a:spcAft>
                <a:spcPct val="35000"/>
              </a:spcAft>
            </a:pPr>
            <a:r>
              <a:rPr lang="en-US" sz="3500" dirty="0">
                <a:solidFill>
                  <a:schemeClr val="bg1"/>
                </a:solidFill>
              </a:rPr>
              <a:t>W</a:t>
            </a:r>
            <a:r>
              <a:rPr lang="en-US" sz="3500" kern="1200" dirty="0" smtClean="0">
                <a:solidFill>
                  <a:schemeClr val="bg1"/>
                </a:solidFill>
              </a:rPr>
              <a:t>hat is a HERS Index and Score?</a:t>
            </a:r>
            <a:endParaRPr lang="en-US" sz="3500" kern="1200" dirty="0">
              <a:solidFill>
                <a:schemeClr val="bg1"/>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961" t="-3" b="508"/>
          <a:stretch/>
        </p:blipFill>
        <p:spPr>
          <a:xfrm>
            <a:off x="1643523" y="1606693"/>
            <a:ext cx="6009571" cy="2431907"/>
          </a:xfrm>
          <a:prstGeom prst="rect">
            <a:avLst/>
          </a:prstGeom>
          <a:ln>
            <a:noFill/>
          </a:ln>
          <a:effectLst>
            <a:outerShdw blurRad="292100" dist="139700" dir="2700000" algn="tl" rotWithShape="0">
              <a:srgbClr val="333333">
                <a:alpha val="65000"/>
              </a:srgbClr>
            </a:outerShdw>
          </a:effectLst>
        </p:spPr>
      </p:pic>
      <p:sp>
        <p:nvSpPr>
          <p:cNvPr id="19" name="Freeform 18"/>
          <p:cNvSpPr/>
          <p:nvPr/>
        </p:nvSpPr>
        <p:spPr>
          <a:xfrm>
            <a:off x="433029" y="4953000"/>
            <a:ext cx="1657163" cy="1238067"/>
          </a:xfrm>
          <a:custGeom>
            <a:avLst/>
            <a:gdLst>
              <a:gd name="connsiteX0" fmla="*/ 0 w 1667169"/>
              <a:gd name="connsiteY0" fmla="*/ 0 h 989076"/>
              <a:gd name="connsiteX1" fmla="*/ 1667169 w 1667169"/>
              <a:gd name="connsiteY1" fmla="*/ 0 h 989076"/>
              <a:gd name="connsiteX2" fmla="*/ 1667169 w 1667169"/>
              <a:gd name="connsiteY2" fmla="*/ 989076 h 989076"/>
              <a:gd name="connsiteX3" fmla="*/ 0 w 1667169"/>
              <a:gd name="connsiteY3" fmla="*/ 989076 h 989076"/>
              <a:gd name="connsiteX4" fmla="*/ 0 w 1667169"/>
              <a:gd name="connsiteY4" fmla="*/ 0 h 989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169" h="989076">
                <a:moveTo>
                  <a:pt x="0" y="0"/>
                </a:moveTo>
                <a:lnTo>
                  <a:pt x="1667169" y="0"/>
                </a:lnTo>
                <a:lnTo>
                  <a:pt x="1667169" y="989076"/>
                </a:lnTo>
                <a:lnTo>
                  <a:pt x="0" y="9890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0" rIns="64770" bIns="0" numCol="1" spcCol="1270" anchor="ctr" anchorCtr="0">
            <a:normAutofit/>
          </a:bodyPr>
          <a:lstStyle/>
          <a:p>
            <a:pPr lvl="0" algn="ctr" defTabSz="755650">
              <a:lnSpc>
                <a:spcPct val="90000"/>
              </a:lnSpc>
              <a:spcBef>
                <a:spcPct val="0"/>
              </a:spcBef>
              <a:spcAft>
                <a:spcPct val="35000"/>
              </a:spcAft>
            </a:pPr>
            <a:r>
              <a:rPr lang="en-US" sz="1700" kern="1200" dirty="0" smtClean="0">
                <a:solidFill>
                  <a:schemeClr val="bg1"/>
                </a:solidFill>
                <a:latin typeface="+mn-lt"/>
              </a:rPr>
              <a:t>A scoring system established by RESNET based off of the 2006 IECC</a:t>
            </a:r>
          </a:p>
        </p:txBody>
      </p:sp>
      <p:grpSp>
        <p:nvGrpSpPr>
          <p:cNvPr id="29" name="Group 28"/>
          <p:cNvGrpSpPr>
            <a:grpSpLocks noChangeAspect="1"/>
          </p:cNvGrpSpPr>
          <p:nvPr/>
        </p:nvGrpSpPr>
        <p:grpSpPr>
          <a:xfrm>
            <a:off x="6793684" y="304800"/>
            <a:ext cx="6417454" cy="6279267"/>
            <a:chOff x="6492347" y="2686201"/>
            <a:chExt cx="3072267" cy="3006112"/>
          </a:xfrm>
        </p:grpSpPr>
        <p:sp>
          <p:nvSpPr>
            <p:cNvPr id="24" name="Oval 23"/>
            <p:cNvSpPr/>
            <p:nvPr/>
          </p:nvSpPr>
          <p:spPr>
            <a:xfrm>
              <a:off x="6492347" y="4703237"/>
              <a:ext cx="989076" cy="989076"/>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sp>
        <p:sp>
          <p:nvSpPr>
            <p:cNvPr id="25" name="Freeform 24"/>
            <p:cNvSpPr/>
            <p:nvPr/>
          </p:nvSpPr>
          <p:spPr>
            <a:xfrm>
              <a:off x="8878970" y="2686201"/>
              <a:ext cx="685644" cy="602746"/>
            </a:xfrm>
            <a:custGeom>
              <a:avLst/>
              <a:gdLst>
                <a:gd name="connsiteX0" fmla="*/ 0 w 1359909"/>
                <a:gd name="connsiteY0" fmla="*/ 0 h 989076"/>
                <a:gd name="connsiteX1" fmla="*/ 1359909 w 1359909"/>
                <a:gd name="connsiteY1" fmla="*/ 0 h 989076"/>
                <a:gd name="connsiteX2" fmla="*/ 1359909 w 1359909"/>
                <a:gd name="connsiteY2" fmla="*/ 989076 h 989076"/>
                <a:gd name="connsiteX3" fmla="*/ 0 w 1359909"/>
                <a:gd name="connsiteY3" fmla="*/ 989076 h 989076"/>
                <a:gd name="connsiteX4" fmla="*/ 0 w 1359909"/>
                <a:gd name="connsiteY4" fmla="*/ 0 h 989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9909" h="989076">
                  <a:moveTo>
                    <a:pt x="0" y="0"/>
                  </a:moveTo>
                  <a:lnTo>
                    <a:pt x="1359909" y="0"/>
                  </a:lnTo>
                  <a:lnTo>
                    <a:pt x="1359909" y="989076"/>
                  </a:lnTo>
                  <a:lnTo>
                    <a:pt x="0" y="9890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0" rIns="64770" bIns="0" numCol="1" spcCol="1270" anchor="ctr" anchorCtr="0">
              <a:normAutofit/>
            </a:bodyPr>
            <a:lstStyle/>
            <a:p>
              <a:pPr lvl="0" algn="ctr" defTabSz="755650">
                <a:lnSpc>
                  <a:spcPct val="90000"/>
                </a:lnSpc>
                <a:spcBef>
                  <a:spcPct val="0"/>
                </a:spcBef>
                <a:spcAft>
                  <a:spcPct val="35000"/>
                </a:spcAft>
              </a:pPr>
              <a:r>
                <a:rPr lang="en-US" sz="1700" kern="1200" dirty="0" smtClean="0">
                  <a:solidFill>
                    <a:schemeClr val="bg1"/>
                  </a:solidFill>
                  <a:latin typeface="+mn-lt"/>
                </a:rPr>
                <a:t>A Zero Net Energy home scores a HERS Index of 0 </a:t>
              </a:r>
            </a:p>
          </p:txBody>
        </p:sp>
      </p:grpSp>
      <p:sp>
        <p:nvSpPr>
          <p:cNvPr id="30" name="Oval 29"/>
          <p:cNvSpPr/>
          <p:nvPr/>
        </p:nvSpPr>
        <p:spPr>
          <a:xfrm>
            <a:off x="4648309" y="4495800"/>
            <a:ext cx="2066015" cy="2066015"/>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sp>
      <p:sp>
        <p:nvSpPr>
          <p:cNvPr id="31" name="Oval 30"/>
          <p:cNvSpPr/>
          <p:nvPr/>
        </p:nvSpPr>
        <p:spPr>
          <a:xfrm>
            <a:off x="2446803" y="4495800"/>
            <a:ext cx="2066015" cy="2066015"/>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sp>
      <p:sp>
        <p:nvSpPr>
          <p:cNvPr id="21" name="Freeform 20"/>
          <p:cNvSpPr/>
          <p:nvPr/>
        </p:nvSpPr>
        <p:spPr>
          <a:xfrm>
            <a:off x="2831656" y="4876800"/>
            <a:ext cx="1354152" cy="1354152"/>
          </a:xfrm>
          <a:custGeom>
            <a:avLst/>
            <a:gdLst>
              <a:gd name="connsiteX0" fmla="*/ 0 w 976993"/>
              <a:gd name="connsiteY0" fmla="*/ 0 h 989076"/>
              <a:gd name="connsiteX1" fmla="*/ 976993 w 976993"/>
              <a:gd name="connsiteY1" fmla="*/ 0 h 989076"/>
              <a:gd name="connsiteX2" fmla="*/ 976993 w 976993"/>
              <a:gd name="connsiteY2" fmla="*/ 989076 h 989076"/>
              <a:gd name="connsiteX3" fmla="*/ 0 w 976993"/>
              <a:gd name="connsiteY3" fmla="*/ 989076 h 989076"/>
              <a:gd name="connsiteX4" fmla="*/ 0 w 976993"/>
              <a:gd name="connsiteY4" fmla="*/ 0 h 989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993" h="989076">
                <a:moveTo>
                  <a:pt x="0" y="0"/>
                </a:moveTo>
                <a:lnTo>
                  <a:pt x="976993" y="0"/>
                </a:lnTo>
                <a:lnTo>
                  <a:pt x="976993" y="989076"/>
                </a:lnTo>
                <a:lnTo>
                  <a:pt x="0" y="9890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0" rIns="64770" bIns="0" numCol="1" spcCol="1270" anchor="ctr" anchorCtr="0">
            <a:normAutofit/>
          </a:bodyPr>
          <a:lstStyle/>
          <a:p>
            <a:pPr lvl="0" algn="ctr" defTabSz="755650">
              <a:lnSpc>
                <a:spcPct val="90000"/>
              </a:lnSpc>
              <a:spcBef>
                <a:spcPct val="0"/>
              </a:spcBef>
              <a:spcAft>
                <a:spcPct val="35000"/>
              </a:spcAft>
            </a:pPr>
            <a:r>
              <a:rPr lang="en-US" sz="1700" kern="1200" dirty="0" smtClean="0">
                <a:solidFill>
                  <a:schemeClr val="bg1"/>
                </a:solidFill>
                <a:latin typeface="+mn-lt"/>
              </a:rPr>
              <a:t>The scale is based on a 100 – 0 index</a:t>
            </a:r>
          </a:p>
        </p:txBody>
      </p:sp>
      <p:sp>
        <p:nvSpPr>
          <p:cNvPr id="23" name="Freeform 22"/>
          <p:cNvSpPr/>
          <p:nvPr/>
        </p:nvSpPr>
        <p:spPr>
          <a:xfrm>
            <a:off x="4862067" y="4876800"/>
            <a:ext cx="1717859" cy="1355828"/>
          </a:xfrm>
          <a:custGeom>
            <a:avLst/>
            <a:gdLst>
              <a:gd name="connsiteX0" fmla="*/ 0 w 1625653"/>
              <a:gd name="connsiteY0" fmla="*/ 0 h 989076"/>
              <a:gd name="connsiteX1" fmla="*/ 1625653 w 1625653"/>
              <a:gd name="connsiteY1" fmla="*/ 0 h 989076"/>
              <a:gd name="connsiteX2" fmla="*/ 1625653 w 1625653"/>
              <a:gd name="connsiteY2" fmla="*/ 989076 h 989076"/>
              <a:gd name="connsiteX3" fmla="*/ 0 w 1625653"/>
              <a:gd name="connsiteY3" fmla="*/ 989076 h 989076"/>
              <a:gd name="connsiteX4" fmla="*/ 0 w 1625653"/>
              <a:gd name="connsiteY4" fmla="*/ 0 h 989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653" h="989076">
                <a:moveTo>
                  <a:pt x="0" y="0"/>
                </a:moveTo>
                <a:lnTo>
                  <a:pt x="1625653" y="0"/>
                </a:lnTo>
                <a:lnTo>
                  <a:pt x="1625653" y="989076"/>
                </a:lnTo>
                <a:lnTo>
                  <a:pt x="0" y="9890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0" rIns="64770" bIns="0" numCol="1" spcCol="1270" anchor="ctr" anchorCtr="0">
            <a:normAutofit/>
          </a:bodyPr>
          <a:lstStyle/>
          <a:p>
            <a:pPr lvl="0" algn="ctr" defTabSz="755650">
              <a:lnSpc>
                <a:spcPct val="90000"/>
              </a:lnSpc>
              <a:spcBef>
                <a:spcPct val="0"/>
              </a:spcBef>
              <a:spcAft>
                <a:spcPct val="35000"/>
              </a:spcAft>
            </a:pPr>
            <a:r>
              <a:rPr lang="en-US" sz="1700" kern="1200" dirty="0" smtClean="0">
                <a:solidFill>
                  <a:schemeClr val="bg1"/>
                </a:solidFill>
                <a:latin typeface="+mn-lt"/>
              </a:rPr>
              <a:t>A home based on the 2006 IECC scores a HERS Index of 100</a:t>
            </a:r>
          </a:p>
        </p:txBody>
      </p:sp>
      <p:sp>
        <p:nvSpPr>
          <p:cNvPr id="32" name="Freeform 31"/>
          <p:cNvSpPr/>
          <p:nvPr/>
        </p:nvSpPr>
        <p:spPr>
          <a:xfrm>
            <a:off x="6967761" y="4876800"/>
            <a:ext cx="1717859" cy="1355828"/>
          </a:xfrm>
          <a:custGeom>
            <a:avLst/>
            <a:gdLst>
              <a:gd name="connsiteX0" fmla="*/ 0 w 1625653"/>
              <a:gd name="connsiteY0" fmla="*/ 0 h 989076"/>
              <a:gd name="connsiteX1" fmla="*/ 1625653 w 1625653"/>
              <a:gd name="connsiteY1" fmla="*/ 0 h 989076"/>
              <a:gd name="connsiteX2" fmla="*/ 1625653 w 1625653"/>
              <a:gd name="connsiteY2" fmla="*/ 989076 h 989076"/>
              <a:gd name="connsiteX3" fmla="*/ 0 w 1625653"/>
              <a:gd name="connsiteY3" fmla="*/ 989076 h 989076"/>
              <a:gd name="connsiteX4" fmla="*/ 0 w 1625653"/>
              <a:gd name="connsiteY4" fmla="*/ 0 h 989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653" h="989076">
                <a:moveTo>
                  <a:pt x="0" y="0"/>
                </a:moveTo>
                <a:lnTo>
                  <a:pt x="1625653" y="0"/>
                </a:lnTo>
                <a:lnTo>
                  <a:pt x="1625653" y="989076"/>
                </a:lnTo>
                <a:lnTo>
                  <a:pt x="0" y="9890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0" rIns="64770" bIns="0" numCol="1" spcCol="1270" anchor="ctr" anchorCtr="0">
            <a:normAutofit/>
          </a:bodyPr>
          <a:lstStyle/>
          <a:p>
            <a:pPr lvl="0" algn="ctr" defTabSz="755650">
              <a:lnSpc>
                <a:spcPct val="90000"/>
              </a:lnSpc>
              <a:spcBef>
                <a:spcPct val="0"/>
              </a:spcBef>
              <a:spcAft>
                <a:spcPct val="35000"/>
              </a:spcAft>
            </a:pPr>
            <a:r>
              <a:rPr lang="en-US" sz="1700" kern="1200" dirty="0" smtClean="0">
                <a:solidFill>
                  <a:schemeClr val="bg1"/>
                </a:solidFill>
                <a:latin typeface="+mn-lt"/>
              </a:rPr>
              <a:t>A score of 0 is equivalent to a net zero home</a:t>
            </a:r>
          </a:p>
        </p:txBody>
      </p:sp>
    </p:spTree>
    <p:extLst>
      <p:ext uri="{BB962C8B-B14F-4D97-AF65-F5344CB8AC3E}">
        <p14:creationId xmlns:p14="http://schemas.microsoft.com/office/powerpoint/2010/main" val="26712414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914400" y="228600"/>
            <a:ext cx="7207827" cy="800187"/>
          </a:xfrm>
          <a:prstGeom prst="rect">
            <a:avLst/>
          </a:prstGeom>
          <a:noFill/>
        </p:spPr>
        <p:txBody>
          <a:bodyPr wrap="square" lIns="91407" tIns="45704" rIns="91407" bIns="45704" rtlCol="0">
            <a:spAutoFit/>
          </a:bodyPr>
          <a:lstStyle/>
          <a:p>
            <a:pPr algn="ctr" fontAlgn="base">
              <a:spcBef>
                <a:spcPct val="0"/>
              </a:spcBef>
              <a:spcAft>
                <a:spcPct val="0"/>
              </a:spcAft>
            </a:pPr>
            <a:r>
              <a:rPr lang="en-US" sz="4600" b="1" dirty="0" smtClean="0">
                <a:solidFill>
                  <a:schemeClr val="bg1"/>
                </a:solidFill>
                <a:latin typeface="+mj-lt"/>
                <a:cs typeface="Arial" charset="0"/>
              </a:rPr>
              <a:t>2015 IECC Target ERI Scores</a:t>
            </a:r>
            <a:endParaRPr lang="en-US" sz="4600" b="1" dirty="0">
              <a:solidFill>
                <a:schemeClr val="bg1"/>
              </a:solidFill>
              <a:latin typeface="+mj-lt"/>
              <a:cs typeface="Arial" charset="0"/>
            </a:endParaRPr>
          </a:p>
        </p:txBody>
      </p:sp>
      <p:graphicFrame>
        <p:nvGraphicFramePr>
          <p:cNvPr id="6" name="Content Placeholder 3"/>
          <p:cNvGraphicFramePr>
            <a:graphicFrameLocks noGrp="1"/>
          </p:cNvGraphicFramePr>
          <p:nvPr>
            <p:ph sz="half" idx="1"/>
            <p:extLst>
              <p:ext uri="{D42A27DB-BD31-4B8C-83A1-F6EECF244321}">
                <p14:modId xmlns:p14="http://schemas.microsoft.com/office/powerpoint/2010/main" val="2710298598"/>
              </p:ext>
            </p:extLst>
          </p:nvPr>
        </p:nvGraphicFramePr>
        <p:xfrm>
          <a:off x="4191000" y="1600200"/>
          <a:ext cx="4572000" cy="4950449"/>
        </p:xfrm>
        <a:graphic>
          <a:graphicData uri="http://schemas.openxmlformats.org/drawingml/2006/table">
            <a:tbl>
              <a:tblPr firstRow="1" bandRow="1">
                <a:tableStyleId>{1E171933-4619-4E11-9A3F-F7608DF75F80}</a:tableStyleId>
              </a:tblPr>
              <a:tblGrid>
                <a:gridCol w="4572000"/>
              </a:tblGrid>
              <a:tr h="726419">
                <a:tc>
                  <a:txBody>
                    <a:bodyPr/>
                    <a:lstStyle/>
                    <a:p>
                      <a:r>
                        <a:rPr lang="en-US" sz="2000" dirty="0" smtClean="0"/>
                        <a:t>2015 IECC Target ERI by Climate</a:t>
                      </a:r>
                      <a:r>
                        <a:rPr lang="en-US" sz="2000" baseline="0" dirty="0" smtClean="0"/>
                        <a:t> Z</a:t>
                      </a:r>
                      <a:r>
                        <a:rPr lang="en-US" sz="2000" dirty="0" smtClean="0"/>
                        <a:t>one</a:t>
                      </a:r>
                      <a:endParaRPr lang="en-US" sz="2000" dirty="0"/>
                    </a:p>
                  </a:txBody>
                  <a:tcPr marL="161365" marR="161365">
                    <a:cell3D prstMaterial="dkEdge">
                      <a:bevel/>
                      <a:lightRig rig="flood" dir="t"/>
                    </a:cell3D>
                  </a:tcPr>
                </a:tc>
              </a:tr>
              <a:tr h="670560">
                <a:tc>
                  <a:txBody>
                    <a:bodyPr/>
                    <a:lstStyle/>
                    <a:p>
                      <a:r>
                        <a:rPr lang="en-US" sz="1800" kern="1200" dirty="0" smtClean="0"/>
                        <a:t>Climate Zones 1-2:  52</a:t>
                      </a:r>
                    </a:p>
                    <a:p>
                      <a:endParaRPr lang="en-US" sz="2000" dirty="0"/>
                    </a:p>
                  </a:txBody>
                  <a:tcPr marL="161365" marR="161365">
                    <a:cell3D prstMaterial="dkEdge">
                      <a:bevel/>
                      <a:lightRig rig="flood" dir="t"/>
                    </a:cell3D>
                  </a:tcPr>
                </a:tc>
              </a:tr>
              <a:tr h="670560">
                <a:tc>
                  <a:txBody>
                    <a:bodyPr/>
                    <a:lstStyle/>
                    <a:p>
                      <a:r>
                        <a:rPr lang="en-US" sz="1800" kern="1200" dirty="0" smtClean="0"/>
                        <a:t>Climate Zone 3:       51</a:t>
                      </a:r>
                    </a:p>
                    <a:p>
                      <a:endParaRPr lang="en-US" sz="2000" dirty="0"/>
                    </a:p>
                  </a:txBody>
                  <a:tcPr marL="161365" marR="161365">
                    <a:cell3D prstMaterial="dkEdge">
                      <a:bevel/>
                      <a:lightRig rig="flood" dir="t"/>
                    </a:cell3D>
                  </a:tcPr>
                </a:tc>
              </a:tr>
              <a:tr h="670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t>Climate Zone 4:       54</a:t>
                      </a:r>
                    </a:p>
                    <a:p>
                      <a:endParaRPr lang="en-US" sz="2000" dirty="0"/>
                    </a:p>
                  </a:txBody>
                  <a:tcPr marL="161365" marR="161365">
                    <a:cell3D prstMaterial="dkEdge">
                      <a:bevel/>
                      <a:lightRig rig="flood" dir="t"/>
                    </a:cell3D>
                  </a:tcPr>
                </a:tc>
              </a:tr>
              <a:tr h="670560">
                <a:tc>
                  <a:txBody>
                    <a:bodyPr/>
                    <a:lstStyle/>
                    <a:p>
                      <a:r>
                        <a:rPr lang="en-US" sz="1800" kern="1200" dirty="0" smtClean="0"/>
                        <a:t>Climate Zone 5:       55</a:t>
                      </a:r>
                    </a:p>
                    <a:p>
                      <a:endParaRPr lang="en-US" sz="2000" dirty="0"/>
                    </a:p>
                  </a:txBody>
                  <a:tcPr marL="161365" marR="161365">
                    <a:cell3D prstMaterial="dkEdge">
                      <a:bevel/>
                      <a:lightRig rig="flood" dir="t"/>
                    </a:cell3D>
                  </a:tcPr>
                </a:tc>
              </a:tr>
              <a:tr h="7708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t>Climate Zones 6:     54</a:t>
                      </a:r>
                    </a:p>
                    <a:p>
                      <a:endParaRPr lang="en-US" sz="2000" dirty="0"/>
                    </a:p>
                  </a:txBody>
                  <a:tcPr marL="161365" marR="161365">
                    <a:cell3D prstMaterial="dkEdge">
                      <a:bevel/>
                      <a:lightRig rig="flood" dir="t"/>
                    </a:cell3D>
                  </a:tcPr>
                </a:tc>
              </a:tr>
              <a:tr h="7708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t>Climate Zones 7</a:t>
                      </a:r>
                      <a:r>
                        <a:rPr lang="en-US" sz="1800" kern="1200" baseline="0" dirty="0" smtClean="0"/>
                        <a:t>-8</a:t>
                      </a:r>
                      <a:r>
                        <a:rPr lang="en-US" sz="1800" kern="1200" dirty="0" smtClean="0"/>
                        <a:t>:</a:t>
                      </a:r>
                      <a:r>
                        <a:rPr lang="en-US" sz="1800" kern="1200" baseline="0" dirty="0" smtClean="0"/>
                        <a:t>  </a:t>
                      </a:r>
                      <a:r>
                        <a:rPr lang="en-US" sz="1800" kern="1200" dirty="0" smtClean="0"/>
                        <a:t>53</a:t>
                      </a:r>
                    </a:p>
                    <a:p>
                      <a:endParaRPr lang="en-US" sz="2000" dirty="0"/>
                    </a:p>
                  </a:txBody>
                  <a:tcPr marL="161365" marR="161365">
                    <a:cell3D prstMaterial="dkEdge">
                      <a:bevel/>
                      <a:lightRig rig="flood" dir="t"/>
                    </a:cell3D>
                  </a:tcPr>
                </a:tc>
              </a:tr>
            </a:tbl>
          </a:graphicData>
        </a:graphic>
      </p:graphicFrame>
      <p:sp>
        <p:nvSpPr>
          <p:cNvPr id="2" name="Rounded Rectangle 1"/>
          <p:cNvSpPr/>
          <p:nvPr/>
        </p:nvSpPr>
        <p:spPr>
          <a:xfrm>
            <a:off x="304800" y="1333587"/>
            <a:ext cx="3429000" cy="3162213"/>
          </a:xfrm>
          <a:prstGeom prst="roundRect">
            <a:avLst/>
          </a:prstGeom>
          <a:solidFill>
            <a:schemeClr val="accent2"/>
          </a:soli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dirty="0">
                <a:solidFill>
                  <a:schemeClr val="bg1"/>
                </a:solidFill>
              </a:rPr>
              <a:t>The ERI score is defined as a numerical score where 100 is equivalent to the 2006 IECC and 0 is equivalent to a net-zero home. Each integer value on the scale represents a one percent change in the total energy use of the rated design relative to the total energy use of the ERI reference design.  </a:t>
            </a:r>
          </a:p>
        </p:txBody>
      </p:sp>
    </p:spTree>
    <p:extLst>
      <p:ext uri="{BB962C8B-B14F-4D97-AF65-F5344CB8AC3E}">
        <p14:creationId xmlns:p14="http://schemas.microsoft.com/office/powerpoint/2010/main" val="7737181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1456" y="1219200"/>
            <a:ext cx="5874544" cy="5257800"/>
          </a:xfrm>
          <a:prstGeom prst="roundRect">
            <a:avLst/>
          </a:prstGeom>
          <a:solidFill>
            <a:schemeClr val="accent3"/>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dirty="0"/>
              <a:t>Energy ratings are based on a number of variables including the type and efficiency of each of the following: </a:t>
            </a:r>
          </a:p>
          <a:p>
            <a:pPr marL="742842" lvl="1" indent="-285750">
              <a:buFont typeface="Wingdings" panose="05000000000000000000" pitchFamily="2" charset="2"/>
              <a:buChar char="§"/>
            </a:pPr>
            <a:r>
              <a:rPr lang="en-US" sz="2000" dirty="0"/>
              <a:t>Equipment</a:t>
            </a:r>
          </a:p>
          <a:p>
            <a:pPr marL="742842" lvl="1" indent="-285750">
              <a:buFont typeface="Wingdings" panose="05000000000000000000" pitchFamily="2" charset="2"/>
              <a:buChar char="§"/>
            </a:pPr>
            <a:r>
              <a:rPr lang="en-US" sz="2000" dirty="0"/>
              <a:t>Appliance upgrades</a:t>
            </a:r>
          </a:p>
          <a:p>
            <a:pPr marL="742842" lvl="1" indent="-285750">
              <a:buFont typeface="Wingdings" panose="05000000000000000000" pitchFamily="2" charset="2"/>
              <a:buChar char="§"/>
            </a:pPr>
            <a:r>
              <a:rPr lang="en-US" sz="2000" dirty="0"/>
              <a:t>Exterior walls (both above and below grade)</a:t>
            </a:r>
          </a:p>
          <a:p>
            <a:pPr marL="742842" lvl="1" indent="-285750">
              <a:buFont typeface="Wingdings" panose="05000000000000000000" pitchFamily="2" charset="2"/>
              <a:buChar char="§"/>
            </a:pPr>
            <a:r>
              <a:rPr lang="en-US" sz="2000" dirty="0"/>
              <a:t>Floors over unconditioned spaces </a:t>
            </a:r>
            <a:endParaRPr lang="en-US" sz="2000" dirty="0" smtClean="0"/>
          </a:p>
          <a:p>
            <a:pPr lvl="1"/>
            <a:r>
              <a:rPr lang="en-US" sz="2000" dirty="0"/>
              <a:t> </a:t>
            </a:r>
            <a:r>
              <a:rPr lang="en-US" sz="2000" dirty="0" smtClean="0"/>
              <a:t>    (such as </a:t>
            </a:r>
            <a:r>
              <a:rPr lang="en-US" sz="2000" dirty="0"/>
              <a:t>garages or crawlspaces)</a:t>
            </a:r>
          </a:p>
          <a:p>
            <a:pPr marL="742842" lvl="1" indent="-285750">
              <a:buFont typeface="Wingdings" panose="05000000000000000000" pitchFamily="2" charset="2"/>
              <a:buChar char="§"/>
            </a:pPr>
            <a:r>
              <a:rPr lang="en-US" sz="2000" dirty="0"/>
              <a:t>Ceilings and roofs</a:t>
            </a:r>
          </a:p>
          <a:p>
            <a:pPr marL="742842" lvl="1" indent="-285750">
              <a:buFont typeface="Wingdings" panose="05000000000000000000" pitchFamily="2" charset="2"/>
              <a:buChar char="§"/>
            </a:pPr>
            <a:r>
              <a:rPr lang="en-US" sz="2000" dirty="0"/>
              <a:t>Attics, foundations and crawlspaces</a:t>
            </a:r>
          </a:p>
          <a:p>
            <a:pPr marL="742842" lvl="1" indent="-285750">
              <a:buFont typeface="Wingdings" panose="05000000000000000000" pitchFamily="2" charset="2"/>
              <a:buChar char="§"/>
            </a:pPr>
            <a:r>
              <a:rPr lang="en-US" sz="2000" dirty="0"/>
              <a:t>Windows and doors, vents and ductwork</a:t>
            </a:r>
          </a:p>
          <a:p>
            <a:pPr marL="742842" lvl="1" indent="-285750">
              <a:buFont typeface="Wingdings" panose="05000000000000000000" pitchFamily="2" charset="2"/>
              <a:buChar char="§"/>
            </a:pPr>
            <a:r>
              <a:rPr lang="en-US" sz="2000" dirty="0"/>
              <a:t>HVAC and water heating systems</a:t>
            </a:r>
          </a:p>
          <a:p>
            <a:pPr marL="742842" lvl="1" indent="-285750">
              <a:buFont typeface="Wingdings" panose="05000000000000000000" pitchFamily="2" charset="2"/>
              <a:buChar char="§"/>
            </a:pPr>
            <a:r>
              <a:rPr lang="en-US" sz="2000" dirty="0"/>
              <a:t>Air leakage of the home</a:t>
            </a:r>
          </a:p>
          <a:p>
            <a:pPr marL="742842" lvl="1" indent="-285750">
              <a:buFont typeface="Wingdings" panose="05000000000000000000" pitchFamily="2" charset="2"/>
              <a:buChar char="§"/>
            </a:pPr>
            <a:r>
              <a:rPr lang="en-US" sz="2000" dirty="0"/>
              <a:t>Leakage in the heating and cooling distribution system</a:t>
            </a:r>
          </a:p>
        </p:txBody>
      </p:sp>
      <p:sp>
        <p:nvSpPr>
          <p:cNvPr id="4" name="Freeform 3"/>
          <p:cNvSpPr/>
          <p:nvPr/>
        </p:nvSpPr>
        <p:spPr>
          <a:xfrm>
            <a:off x="914400" y="228600"/>
            <a:ext cx="7391400" cy="796290"/>
          </a:xfrm>
          <a:custGeom>
            <a:avLst/>
            <a:gdLst>
              <a:gd name="connsiteX0" fmla="*/ 0 w 2877312"/>
              <a:gd name="connsiteY0" fmla="*/ 0 h 1483614"/>
              <a:gd name="connsiteX1" fmla="*/ 2877312 w 2877312"/>
              <a:gd name="connsiteY1" fmla="*/ 0 h 1483614"/>
              <a:gd name="connsiteX2" fmla="*/ 2877312 w 2877312"/>
              <a:gd name="connsiteY2" fmla="*/ 1483614 h 1483614"/>
              <a:gd name="connsiteX3" fmla="*/ 0 w 2877312"/>
              <a:gd name="connsiteY3" fmla="*/ 1483614 h 1483614"/>
              <a:gd name="connsiteX4" fmla="*/ 0 w 2877312"/>
              <a:gd name="connsiteY4" fmla="*/ 0 h 1483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7312" h="1483614">
                <a:moveTo>
                  <a:pt x="0" y="0"/>
                </a:moveTo>
                <a:lnTo>
                  <a:pt x="2877312" y="0"/>
                </a:lnTo>
                <a:lnTo>
                  <a:pt x="2877312" y="1483614"/>
                </a:lnTo>
                <a:lnTo>
                  <a:pt x="0" y="1483614"/>
                </a:lnTo>
                <a:lnTo>
                  <a:pt x="0" y="0"/>
                </a:lnTo>
                <a:close/>
              </a:path>
            </a:pathLst>
          </a:custGeom>
          <a:noFill/>
          <a:ln>
            <a:noFill/>
          </a:ln>
          <a:sp3d/>
        </p:spPr>
        <p:style>
          <a:lnRef idx="0">
            <a:scrgbClr r="0" g="0" b="0"/>
          </a:lnRef>
          <a:fillRef idx="3">
            <a:scrgbClr r="0" g="0" b="0"/>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b" anchorCtr="0">
            <a:noAutofit/>
          </a:bodyPr>
          <a:lstStyle/>
          <a:p>
            <a:pPr lvl="0" algn="ctr" defTabSz="1555750">
              <a:lnSpc>
                <a:spcPct val="90000"/>
              </a:lnSpc>
              <a:spcBef>
                <a:spcPct val="0"/>
              </a:spcBef>
              <a:spcAft>
                <a:spcPct val="35000"/>
              </a:spcAft>
            </a:pPr>
            <a:r>
              <a:rPr lang="en-US" sz="3500" dirty="0">
                <a:solidFill>
                  <a:schemeClr val="bg1"/>
                </a:solidFill>
              </a:rPr>
              <a:t>W</a:t>
            </a:r>
            <a:r>
              <a:rPr lang="en-US" sz="3500" kern="1200" dirty="0" smtClean="0">
                <a:solidFill>
                  <a:schemeClr val="bg1"/>
                </a:solidFill>
              </a:rPr>
              <a:t>hat is included in an Energy Rating?</a:t>
            </a:r>
            <a:endParaRPr lang="en-US" sz="3500" kern="1200" dirty="0">
              <a:solidFill>
                <a:schemeClr val="bg1"/>
              </a:solidFill>
            </a:endParaRPr>
          </a:p>
        </p:txBody>
      </p:sp>
      <p:pic>
        <p:nvPicPr>
          <p:cNvPr id="5" name="Picture 4"/>
          <p:cNvPicPr>
            <a:picLocks noChangeAspect="1"/>
          </p:cNvPicPr>
          <p:nvPr/>
        </p:nvPicPr>
        <p:blipFill>
          <a:blip r:embed="rId3"/>
          <a:stretch>
            <a:fillRect/>
          </a:stretch>
        </p:blipFill>
        <p:spPr>
          <a:xfrm>
            <a:off x="5415709" y="2590800"/>
            <a:ext cx="3652091" cy="2057400"/>
          </a:xfrm>
          <a:prstGeom prst="rect">
            <a:avLst/>
          </a:prstGeom>
        </p:spPr>
      </p:pic>
    </p:spTree>
    <p:extLst>
      <p:ext uri="{BB962C8B-B14F-4D97-AF65-F5344CB8AC3E}">
        <p14:creationId xmlns:p14="http://schemas.microsoft.com/office/powerpoint/2010/main" val="34310555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j-lt"/>
              </a:rPr>
              <a:t>A Comparison of HERS Index Scores and Energy Codes - Basic</a:t>
            </a:r>
            <a:endParaRPr lang="en-US" dirty="0">
              <a:latin typeface="+mj-lt"/>
            </a:endParaRPr>
          </a:p>
        </p:txBody>
      </p:sp>
      <p:sp>
        <p:nvSpPr>
          <p:cNvPr id="4" name="Content Placeholder 2"/>
          <p:cNvSpPr txBox="1">
            <a:spLocks/>
          </p:cNvSpPr>
          <p:nvPr/>
        </p:nvSpPr>
        <p:spPr>
          <a:xfrm>
            <a:off x="0" y="1143000"/>
            <a:ext cx="7543800" cy="5580529"/>
          </a:xfrm>
          <a:prstGeom prst="rect">
            <a:avLst/>
          </a:prstGeom>
        </p:spPr>
        <p:txBody>
          <a:bodyPr vert="horz" lIns="91429" tIns="45714" rIns="91429" bIns="45714" rtlCol="0">
            <a:normAutofit/>
          </a:bodyPr>
          <a:lstStyle>
            <a:lvl1pPr marL="342860" indent="-342860" algn="l" defTabSz="914293" rtl="0" eaLnBrk="1" latinLnBrk="0" hangingPunct="1">
              <a:spcBef>
                <a:spcPct val="20000"/>
              </a:spcBef>
              <a:buClr>
                <a:srgbClr val="262626"/>
              </a:buClr>
              <a:buFont typeface="Wingdings" pitchFamily="2" charset="2"/>
              <a:buChar char="§"/>
              <a:defRPr sz="3200" kern="1200">
                <a:solidFill>
                  <a:schemeClr val="tx1"/>
                </a:solidFill>
                <a:latin typeface="Estrangelo Edessa" pitchFamily="66" charset="0"/>
                <a:ea typeface="+mn-ea"/>
                <a:cs typeface="Estrangelo Edessa" pitchFamily="66" charset="0"/>
              </a:defRPr>
            </a:lvl1pPr>
            <a:lvl2pPr marL="742863" indent="-285717" algn="l" defTabSz="914293" rtl="0" eaLnBrk="1" latinLnBrk="0" hangingPunct="1">
              <a:spcBef>
                <a:spcPct val="20000"/>
              </a:spcBef>
              <a:buClr>
                <a:srgbClr val="262626"/>
              </a:buClr>
              <a:buFont typeface="Wingdings" pitchFamily="2" charset="2"/>
              <a:buChar char="§"/>
              <a:defRPr sz="2800" kern="1200">
                <a:solidFill>
                  <a:schemeClr val="tx1"/>
                </a:solidFill>
                <a:latin typeface="Estrangelo Edessa" pitchFamily="66" charset="0"/>
                <a:ea typeface="+mn-ea"/>
                <a:cs typeface="Estrangelo Edessa" pitchFamily="66" charset="0"/>
              </a:defRPr>
            </a:lvl2pPr>
            <a:lvl3pPr marL="1142867" indent="-228573" algn="l" defTabSz="914293" rtl="0" eaLnBrk="1" latinLnBrk="0" hangingPunct="1">
              <a:spcBef>
                <a:spcPct val="20000"/>
              </a:spcBef>
              <a:buClr>
                <a:srgbClr val="262626"/>
              </a:buClr>
              <a:buFont typeface="Wingdings" pitchFamily="2" charset="2"/>
              <a:buChar char="§"/>
              <a:defRPr sz="2400" kern="1200">
                <a:solidFill>
                  <a:schemeClr val="tx1"/>
                </a:solidFill>
                <a:latin typeface="Estrangelo Edessa" pitchFamily="66" charset="0"/>
                <a:ea typeface="+mn-ea"/>
                <a:cs typeface="Estrangelo Edessa" pitchFamily="66" charset="0"/>
              </a:defRPr>
            </a:lvl3pPr>
            <a:lvl4pPr marL="1600013" indent="-228573" algn="l" defTabSz="914293" rtl="0" eaLnBrk="1" latinLnBrk="0" hangingPunct="1">
              <a:spcBef>
                <a:spcPct val="20000"/>
              </a:spcBef>
              <a:buClr>
                <a:srgbClr val="262626"/>
              </a:buClr>
              <a:buFont typeface="Wingdings" pitchFamily="2" charset="2"/>
              <a:buChar char="§"/>
              <a:defRPr sz="2000" kern="1200">
                <a:solidFill>
                  <a:schemeClr val="tx1"/>
                </a:solidFill>
                <a:latin typeface="Estrangelo Edessa" pitchFamily="66" charset="0"/>
                <a:ea typeface="+mn-ea"/>
                <a:cs typeface="Estrangelo Edessa" pitchFamily="66" charset="0"/>
              </a:defRPr>
            </a:lvl4pPr>
            <a:lvl5pPr marL="2057159" indent="-228573" algn="l" defTabSz="914293" rtl="0" eaLnBrk="1" latinLnBrk="0" hangingPunct="1">
              <a:spcBef>
                <a:spcPct val="20000"/>
              </a:spcBef>
              <a:buClr>
                <a:srgbClr val="262626"/>
              </a:buClr>
              <a:buFont typeface="Wingdings" pitchFamily="2" charset="2"/>
              <a:buChar char="§"/>
              <a:defRPr sz="2000" kern="1200">
                <a:solidFill>
                  <a:schemeClr val="tx1"/>
                </a:solidFill>
                <a:latin typeface="Estrangelo Edessa" pitchFamily="66" charset="0"/>
                <a:ea typeface="+mn-ea"/>
                <a:cs typeface="Estrangelo Edessa" pitchFamily="66" charset="0"/>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endParaRPr lang="en-US" dirty="0"/>
          </a:p>
        </p:txBody>
      </p:sp>
      <p:sp>
        <p:nvSpPr>
          <p:cNvPr id="5" name="Content Placeholder 2"/>
          <p:cNvSpPr txBox="1">
            <a:spLocks/>
          </p:cNvSpPr>
          <p:nvPr/>
        </p:nvSpPr>
        <p:spPr>
          <a:xfrm>
            <a:off x="152400" y="3048000"/>
            <a:ext cx="3276600" cy="4038600"/>
          </a:xfrm>
          <a:prstGeom prst="rect">
            <a:avLst/>
          </a:prstGeom>
        </p:spPr>
        <p:txBody>
          <a:bodyPr vert="horz" lIns="91429" tIns="45714" rIns="91429" bIns="45714" rtlCol="0">
            <a:normAutofit/>
          </a:bodyPr>
          <a:lstStyle>
            <a:lvl1pPr marL="342860" indent="-342860" algn="l" defTabSz="914293" rtl="0" eaLnBrk="1" latinLnBrk="0" hangingPunct="1">
              <a:spcBef>
                <a:spcPct val="20000"/>
              </a:spcBef>
              <a:buClr>
                <a:srgbClr val="262626"/>
              </a:buClr>
              <a:buFont typeface="Wingdings" pitchFamily="2" charset="2"/>
              <a:buChar char="§"/>
              <a:defRPr sz="3200" kern="1200">
                <a:solidFill>
                  <a:schemeClr val="tx1"/>
                </a:solidFill>
                <a:latin typeface="Estrangelo Edessa" pitchFamily="66" charset="0"/>
                <a:ea typeface="+mn-ea"/>
                <a:cs typeface="Estrangelo Edessa" pitchFamily="66" charset="0"/>
              </a:defRPr>
            </a:lvl1pPr>
            <a:lvl2pPr marL="742863" indent="-285717" algn="l" defTabSz="914293" rtl="0" eaLnBrk="1" latinLnBrk="0" hangingPunct="1">
              <a:spcBef>
                <a:spcPct val="20000"/>
              </a:spcBef>
              <a:buClr>
                <a:srgbClr val="262626"/>
              </a:buClr>
              <a:buFont typeface="Wingdings" pitchFamily="2" charset="2"/>
              <a:buChar char="§"/>
              <a:defRPr sz="2800" kern="1200">
                <a:solidFill>
                  <a:schemeClr val="tx1"/>
                </a:solidFill>
                <a:latin typeface="Estrangelo Edessa" pitchFamily="66" charset="0"/>
                <a:ea typeface="+mn-ea"/>
                <a:cs typeface="Estrangelo Edessa" pitchFamily="66" charset="0"/>
              </a:defRPr>
            </a:lvl2pPr>
            <a:lvl3pPr marL="1142867" indent="-228573" algn="l" defTabSz="914293" rtl="0" eaLnBrk="1" latinLnBrk="0" hangingPunct="1">
              <a:spcBef>
                <a:spcPct val="20000"/>
              </a:spcBef>
              <a:buClr>
                <a:srgbClr val="262626"/>
              </a:buClr>
              <a:buFont typeface="Wingdings" pitchFamily="2" charset="2"/>
              <a:buChar char="§"/>
              <a:defRPr sz="2400" kern="1200">
                <a:solidFill>
                  <a:schemeClr val="tx1"/>
                </a:solidFill>
                <a:latin typeface="Estrangelo Edessa" pitchFamily="66" charset="0"/>
                <a:ea typeface="+mn-ea"/>
                <a:cs typeface="Estrangelo Edessa" pitchFamily="66" charset="0"/>
              </a:defRPr>
            </a:lvl3pPr>
            <a:lvl4pPr marL="1600013" indent="-228573" algn="l" defTabSz="914293" rtl="0" eaLnBrk="1" latinLnBrk="0" hangingPunct="1">
              <a:spcBef>
                <a:spcPct val="20000"/>
              </a:spcBef>
              <a:buClr>
                <a:srgbClr val="262626"/>
              </a:buClr>
              <a:buFont typeface="Wingdings" pitchFamily="2" charset="2"/>
              <a:buChar char="§"/>
              <a:defRPr sz="2000" kern="1200">
                <a:solidFill>
                  <a:schemeClr val="tx1"/>
                </a:solidFill>
                <a:latin typeface="Estrangelo Edessa" pitchFamily="66" charset="0"/>
                <a:ea typeface="+mn-ea"/>
                <a:cs typeface="Estrangelo Edessa" pitchFamily="66" charset="0"/>
              </a:defRPr>
            </a:lvl4pPr>
            <a:lvl5pPr marL="2057159" indent="-228573" algn="l" defTabSz="914293" rtl="0" eaLnBrk="1" latinLnBrk="0" hangingPunct="1">
              <a:spcBef>
                <a:spcPct val="20000"/>
              </a:spcBef>
              <a:buClr>
                <a:srgbClr val="262626"/>
              </a:buClr>
              <a:buFont typeface="Wingdings" pitchFamily="2" charset="2"/>
              <a:buChar char="§"/>
              <a:defRPr sz="2000" kern="1200">
                <a:solidFill>
                  <a:schemeClr val="tx1"/>
                </a:solidFill>
                <a:latin typeface="Estrangelo Edessa" pitchFamily="66" charset="0"/>
                <a:ea typeface="+mn-ea"/>
                <a:cs typeface="Estrangelo Edessa" pitchFamily="66" charset="0"/>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smtClean="0">
                <a:solidFill>
                  <a:schemeClr val="bg1"/>
                </a:solidFill>
                <a:latin typeface="+mn-lt"/>
              </a:rPr>
              <a:t>How does the ERI Performance Path Compare? </a:t>
            </a:r>
          </a:p>
          <a:p>
            <a:r>
              <a:rPr lang="en-US" dirty="0" smtClean="0">
                <a:solidFill>
                  <a:schemeClr val="bg1"/>
                </a:solidFill>
                <a:latin typeface="+mn-lt"/>
              </a:rPr>
              <a:t>2009 IECC</a:t>
            </a:r>
          </a:p>
          <a:p>
            <a:r>
              <a:rPr lang="en-US" dirty="0" smtClean="0">
                <a:solidFill>
                  <a:schemeClr val="bg1"/>
                </a:solidFill>
                <a:latin typeface="+mn-lt"/>
              </a:rPr>
              <a:t>2012 IECC</a:t>
            </a:r>
          </a:p>
          <a:p>
            <a:r>
              <a:rPr lang="en-US" dirty="0" smtClean="0">
                <a:solidFill>
                  <a:schemeClr val="bg1"/>
                </a:solidFill>
                <a:latin typeface="+mn-lt"/>
              </a:rPr>
              <a:t>Other Standards</a:t>
            </a:r>
            <a:endParaRPr lang="en-US" dirty="0">
              <a:solidFill>
                <a:schemeClr val="bg1"/>
              </a:solidFill>
            </a:endParaRPr>
          </a:p>
        </p:txBody>
      </p:sp>
      <p:pic>
        <p:nvPicPr>
          <p:cNvPr id="3" name="Picture 2"/>
          <p:cNvPicPr>
            <a:picLocks noChangeAspect="1"/>
          </p:cNvPicPr>
          <p:nvPr/>
        </p:nvPicPr>
        <p:blipFill>
          <a:blip r:embed="rId3"/>
          <a:stretch>
            <a:fillRect/>
          </a:stretch>
        </p:blipFill>
        <p:spPr>
          <a:xfrm>
            <a:off x="3771900" y="3200400"/>
            <a:ext cx="5143500" cy="2905125"/>
          </a:xfrm>
          <a:prstGeom prst="rect">
            <a:avLst/>
          </a:prstGeom>
        </p:spPr>
      </p:pic>
      <p:sp>
        <p:nvSpPr>
          <p:cNvPr id="6" name="Rounded Rectangle 5"/>
          <p:cNvSpPr/>
          <p:nvPr/>
        </p:nvSpPr>
        <p:spPr>
          <a:xfrm>
            <a:off x="1920240" y="1447800"/>
            <a:ext cx="5303520" cy="1524000"/>
          </a:xfrm>
          <a:prstGeom prst="roundRect">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2015 IECC target ERI scores range from 51 – 55 based on climate zone</a:t>
            </a:r>
            <a:endParaRPr lang="en-US" sz="2800" dirty="0"/>
          </a:p>
        </p:txBody>
      </p:sp>
      <p:sp>
        <p:nvSpPr>
          <p:cNvPr id="7" name="TextBox 6"/>
          <p:cNvSpPr txBox="1"/>
          <p:nvPr/>
        </p:nvSpPr>
        <p:spPr>
          <a:xfrm>
            <a:off x="5029200" y="6087904"/>
            <a:ext cx="4038600" cy="246221"/>
          </a:xfrm>
          <a:prstGeom prst="rect">
            <a:avLst/>
          </a:prstGeom>
          <a:noFill/>
        </p:spPr>
        <p:txBody>
          <a:bodyPr wrap="square" rtlCol="0">
            <a:spAutoFit/>
          </a:bodyPr>
          <a:lstStyle/>
          <a:p>
            <a:r>
              <a:rPr lang="en-US" sz="1000" dirty="0" smtClean="0">
                <a:solidFill>
                  <a:schemeClr val="bg1"/>
                </a:solidFill>
              </a:rPr>
              <a:t>*HERS Index chart represents estimates for the 2006, 2009 and 2012 IECC</a:t>
            </a:r>
            <a:endParaRPr lang="en-US" sz="1000" dirty="0">
              <a:solidFill>
                <a:schemeClr val="bg1"/>
              </a:solidFill>
            </a:endParaRPr>
          </a:p>
        </p:txBody>
      </p:sp>
    </p:spTree>
    <p:extLst>
      <p:ext uri="{BB962C8B-B14F-4D97-AF65-F5344CB8AC3E}">
        <p14:creationId xmlns:p14="http://schemas.microsoft.com/office/powerpoint/2010/main" val="571540303"/>
      </p:ext>
    </p:extLst>
  </p:cSld>
  <p:clrMapOvr>
    <a:masterClrMapping/>
  </p:clrMapOvr>
  <p:timing>
    <p:tnLst>
      <p:par>
        <p:cTn id="1" dur="indefinite" restart="never" nodeType="tmRoot"/>
      </p:par>
    </p:tnLst>
  </p:timing>
</p:sld>
</file>

<file path=ppt/theme/theme1.xml><?xml version="1.0" encoding="utf-8"?>
<a:theme xmlns:a="http://schemas.openxmlformats.org/drawingml/2006/main" name="BMG Master Su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eer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extLst>
    <a:ext uri="{05A4C25C-085E-4340-85A3-A5531E510DB2}">
      <thm15:themeFamily xmlns:thm15="http://schemas.microsoft.com/office/thememl/2012/main" xmlns="" name="2009 iecc_residential Draft N1" id="{7BFCD08B-131B-4809-BF81-2F89F64C5895}" vid="{CC868A4B-A991-427B-A5A9-BC2D9F1783B3}"/>
    </a:ext>
  </a:extLst>
</a:theme>
</file>

<file path=ppt/theme/theme11.xml><?xml version="1.0" encoding="utf-8"?>
<a:theme xmlns:a="http://schemas.openxmlformats.org/drawingml/2006/main" name="1_eer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extLst>
    <a:ext uri="{05A4C25C-085E-4340-85A3-A5531E510DB2}">
      <thm15:themeFamily xmlns:thm15="http://schemas.microsoft.com/office/thememl/2012/main" xmlns="" name="2009 iecc_residential Draft N1" id="{7BFCD08B-131B-4809-BF81-2F89F64C5895}" vid="{7CB23AA4-42F6-40CF-B4FA-1B9A131E0261}"/>
    </a:ext>
  </a:extLst>
</a:theme>
</file>

<file path=ppt/theme/theme12.xml><?xml version="1.0" encoding="utf-8"?>
<a:theme xmlns:a="http://schemas.openxmlformats.org/drawingml/2006/main" name="2_eer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extLst>
    <a:ext uri="{05A4C25C-085E-4340-85A3-A5531E510DB2}">
      <thm15:themeFamily xmlns:thm15="http://schemas.microsoft.com/office/thememl/2012/main" xmlns="" name="2009 iecc_residential Draft N1" id="{7BFCD08B-131B-4809-BF81-2F89F64C5895}" vid="{AB05AAC4-0B35-4D3E-8F87-FBAD02C6E7BE}"/>
    </a:ext>
  </a:extLst>
</a:theme>
</file>

<file path=ppt/theme/theme13.xml><?xml version="1.0" encoding="utf-8"?>
<a:theme xmlns:a="http://schemas.openxmlformats.org/drawingml/2006/main" name="3_eer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extLst>
    <a:ext uri="{05A4C25C-085E-4340-85A3-A5531E510DB2}">
      <thm15:themeFamily xmlns:thm15="http://schemas.microsoft.com/office/thememl/2012/main" xmlns="" name="2009 iecc_residential Draft N1" id="{7BFCD08B-131B-4809-BF81-2F89F64C5895}" vid="{FCD050C9-6A45-4FDE-8921-8F3AF5BAA66B}"/>
    </a:ext>
  </a:extLst>
</a:theme>
</file>

<file path=ppt/theme/theme14.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2009 iecc_residential Draft N1" id="{7BFCD08B-131B-4809-BF81-2F89F64C5895}" vid="{663D7670-B7AC-47D7-8DB5-6B297BFDB422}"/>
    </a:ext>
  </a:extLst>
</a:theme>
</file>

<file path=ppt/theme/theme15.xml><?xml version="1.0" encoding="utf-8"?>
<a:theme xmlns:a="http://schemas.openxmlformats.org/drawingml/2006/main" name="4_eer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extLst>
    <a:ext uri="{05A4C25C-085E-4340-85A3-A5531E510DB2}">
      <thm15:themeFamily xmlns:thm15="http://schemas.microsoft.com/office/thememl/2012/main" xmlns="" name="2009 iecc_residential Draft N1" id="{7BFCD08B-131B-4809-BF81-2F89F64C5895}" vid="{A72B98AE-B736-4E02-A389-05B049C3A064}"/>
    </a:ext>
  </a:extLst>
</a:theme>
</file>

<file path=ppt/theme/theme16.xml><?xml version="1.0" encoding="utf-8"?>
<a:theme xmlns:a="http://schemas.openxmlformats.org/drawingml/2006/main" name="5_eer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extLst>
    <a:ext uri="{05A4C25C-085E-4340-85A3-A5531E510DB2}">
      <thm15:themeFamily xmlns:thm15="http://schemas.microsoft.com/office/thememl/2012/main" xmlns="" name="2009 iecc_residential Draft N1" id="{7BFCD08B-131B-4809-BF81-2F89F64C5895}" vid="{AC7EA49F-603D-4264-83BD-69A10158BA90}"/>
    </a:ext>
  </a:extLst>
</a:theme>
</file>

<file path=ppt/theme/theme17.xml><?xml version="1.0" encoding="utf-8"?>
<a:theme xmlns:a="http://schemas.openxmlformats.org/drawingml/2006/main" name="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extLst>
    <a:ext uri="{05A4C25C-085E-4340-85A3-A5531E510DB2}">
      <thm15:themeFamily xmlns:thm15="http://schemas.microsoft.com/office/thememl/2012/main" xmlns="" name="2009 iecc_residential Draft N1" id="{7BFCD08B-131B-4809-BF81-2F89F64C5895}" vid="{0E7AD18B-D450-4362-90E7-7D61A6452C16}"/>
    </a:ext>
  </a:extLst>
</a:theme>
</file>

<file path=ppt/theme/theme18.xml><?xml version="1.0" encoding="utf-8"?>
<a:theme xmlns:a="http://schemas.openxmlformats.org/drawingml/2006/main" name="1_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extLst>
    <a:ext uri="{05A4C25C-085E-4340-85A3-A5531E510DB2}">
      <thm15:themeFamily xmlns:thm15="http://schemas.microsoft.com/office/thememl/2012/main" xmlns="" name="2009 iecc_residential Draft N1" id="{7BFCD08B-131B-4809-BF81-2F89F64C5895}" vid="{657FA21F-3F92-48CF-8B58-02D881CA634A}"/>
    </a:ext>
  </a:extLst>
</a:theme>
</file>

<file path=ppt/theme/theme19.xml><?xml version="1.0" encoding="utf-8"?>
<a:theme xmlns:a="http://schemas.openxmlformats.org/drawingml/2006/main" name="2_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extLst>
    <a:ext uri="{05A4C25C-085E-4340-85A3-A5531E510DB2}">
      <thm15:themeFamily xmlns:thm15="http://schemas.microsoft.com/office/thememl/2012/main" xmlns="" name="2009 iecc_residential Draft N1" id="{7BFCD08B-131B-4809-BF81-2F89F64C5895}" vid="{7778AEFD-CFA6-42BD-81A3-5F13CBE3D773}"/>
    </a:ext>
  </a:extLst>
</a:theme>
</file>

<file path=ppt/theme/theme2.xml><?xml version="1.0" encoding="utf-8"?>
<a:theme xmlns:a="http://schemas.openxmlformats.org/drawingml/2006/main" name="2_potentialbm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3_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extLst>
    <a:ext uri="{05A4C25C-085E-4340-85A3-A5531E510DB2}">
      <thm15:themeFamily xmlns:thm15="http://schemas.microsoft.com/office/thememl/2012/main" xmlns="" name="2009 iecc_residential Draft N1" id="{7BFCD08B-131B-4809-BF81-2F89F64C5895}" vid="{6E02003C-E89D-47B0-ABB5-4A3E592711AF}"/>
    </a:ext>
  </a:extLst>
</a:theme>
</file>

<file path=ppt/theme/theme21.xml><?xml version="1.0" encoding="utf-8"?>
<a:theme xmlns:a="http://schemas.openxmlformats.org/drawingml/2006/main" name="4_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extLst>
    <a:ext uri="{05A4C25C-085E-4340-85A3-A5531E510DB2}">
      <thm15:themeFamily xmlns:thm15="http://schemas.microsoft.com/office/thememl/2012/main" xmlns="" name="2009 iecc_residential Draft N1" id="{7BFCD08B-131B-4809-BF81-2F89F64C5895}" vid="{173A2F62-6F48-4418-9CC5-6FE1E2C12BB4}"/>
    </a:ext>
  </a:extLst>
</a:theme>
</file>

<file path=ppt/theme/theme22.xml><?xml version="1.0" encoding="utf-8"?>
<a:theme xmlns:a="http://schemas.openxmlformats.org/drawingml/2006/main" name="6_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extLst>
    <a:ext uri="{05A4C25C-085E-4340-85A3-A5531E510DB2}">
      <thm15:themeFamily xmlns:thm15="http://schemas.microsoft.com/office/thememl/2012/main" xmlns="" name="2009 iecc_residential Draft N1" id="{7BFCD08B-131B-4809-BF81-2F89F64C5895}" vid="{8D9A708A-6F86-43EF-8A0D-2614346B999E}"/>
    </a:ext>
  </a:extLst>
</a:theme>
</file>

<file path=ppt/theme/theme23.xml><?xml version="1.0" encoding="utf-8"?>
<a:theme xmlns:a="http://schemas.openxmlformats.org/drawingml/2006/main" name="7_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extLst>
    <a:ext uri="{05A4C25C-085E-4340-85A3-A5531E510DB2}">
      <thm15:themeFamily xmlns:thm15="http://schemas.microsoft.com/office/thememl/2012/main" xmlns="" name="2009 iecc_residential Draft N1" id="{7BFCD08B-131B-4809-BF81-2F89F64C5895}" vid="{7758EFE4-0EC2-4AA2-9130-C156A728A642}"/>
    </a:ext>
  </a:ext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otentialbm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plates for PNM">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2009 iecc_residential Draft N1" id="{7BFCD08B-131B-4809-BF81-2F89F64C5895}" vid="{42E2F3C4-E5DC-4F1A-A415-ADC77F7A5CB4}"/>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2009 iecc_residential Draft N1" id="{7BFCD08B-131B-4809-BF81-2F89F64C5895}" vid="{F1DB9F6F-4261-449E-B862-D643A340DB11}"/>
    </a:ext>
  </a:extLst>
</a:theme>
</file>

<file path=ppt/theme/theme6.xml><?xml version="1.0" encoding="utf-8"?>
<a:theme xmlns:a="http://schemas.openxmlformats.org/drawingml/2006/main" name="Webcast PPT Template">
  <a:themeElements>
    <a:clrScheme name="Webcast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ebcast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fo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38100" cap="flat" cmpd="sng" algn="ctr">
          <a:solidFill>
            <a:schemeClr val="fo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Webcast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ebcast 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ebcast 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ebcast 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ebcast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ebcast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ebcast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2009 iecc_residential Draft N1" id="{7BFCD08B-131B-4809-BF81-2F89F64C5895}" vid="{38BFE0AE-B9AF-42A7-BD12-70AB57E1A54F}"/>
    </a:ext>
  </a:extLst>
</a:theme>
</file>

<file path=ppt/theme/theme7.xml><?xml version="1.0" encoding="utf-8"?>
<a:theme xmlns:a="http://schemas.openxmlformats.org/drawingml/2006/main" name="1_Webcast PPT Template">
  <a:themeElements>
    <a:clrScheme name="1_Webcast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Webcast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fo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38100" cap="flat" cmpd="sng" algn="ctr">
          <a:solidFill>
            <a:schemeClr val="fo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1_Webcast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Webcast 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Webcast 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Webcast 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Webcast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Webcast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Webcast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2009 iecc_residential Draft N1" id="{7BFCD08B-131B-4809-BF81-2F89F64C5895}" vid="{2123606C-5A9B-4F08-BE07-13483DA7F521}"/>
    </a:ext>
  </a:extLst>
</a:theme>
</file>

<file path=ppt/theme/theme8.xml><?xml version="1.0" encoding="utf-8"?>
<a:theme xmlns:a="http://schemas.openxmlformats.org/drawingml/2006/main" name="5_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extLst>
    <a:ext uri="{05A4C25C-085E-4340-85A3-A5531E510DB2}">
      <thm15:themeFamily xmlns:thm15="http://schemas.microsoft.com/office/thememl/2012/main" xmlns="" name="2009 iecc_residential Draft N1" id="{7BFCD08B-131B-4809-BF81-2F89F64C5895}" vid="{141967DB-35C7-41C5-B344-14AFB414AE94}"/>
    </a:ext>
  </a:extLst>
</a:theme>
</file>

<file path=ppt/theme/theme9.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2009 iecc_residential Draft N1" id="{7BFCD08B-131B-4809-BF81-2F89F64C5895}" vid="{6AD791C1-D0E5-480D-A79C-5CB8AC8BE59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94CED177C08B4D85788B384B32BD34" ma:contentTypeVersion="2" ma:contentTypeDescription="Create a new document." ma:contentTypeScope="" ma:versionID="40e1e7b5f627e3c744bae84d91fa204f">
  <xsd:schema xmlns:xsd="http://www.w3.org/2001/XMLSchema" xmlns:xs="http://www.w3.org/2001/XMLSchema" xmlns:p="http://schemas.microsoft.com/office/2006/metadata/properties" xmlns:ns3="9730e66a-7804-4eac-98f3-ee0b38e77cab" targetNamespace="http://schemas.microsoft.com/office/2006/metadata/properties" ma:root="true" ma:fieldsID="a876b3c9ff0ae903c91e9f58792fe7b7" ns3:_="">
    <xsd:import namespace="9730e66a-7804-4eac-98f3-ee0b38e77cab"/>
    <xsd:element name="properties">
      <xsd:complexType>
        <xsd:sequence>
          <xsd:element name="documentManagement">
            <xsd:complexType>
              <xsd:all>
                <xsd:element ref="ns3:SharedWithUsers" minOccurs="0"/>
                <xsd:element ref="ns3: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30e66a-7804-4eac-98f3-ee0b38e77ca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CB0AFA-746E-42F2-9DFA-F284D534B9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30e66a-7804-4eac-98f3-ee0b38e77c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E86C80-6EC2-473F-A659-B018AD1F8F7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E58361B-F243-4E70-A064-CE8C7A384A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Commercial Water Heating Systems DRAFT</Template>
  <TotalTime>55032</TotalTime>
  <Words>5892</Words>
  <Application>Microsoft Office PowerPoint</Application>
  <PresentationFormat>On-screen Show (4:3)</PresentationFormat>
  <Paragraphs>454</Paragraphs>
  <Slides>36</Slides>
  <Notes>34</Notes>
  <HiddenSlides>0</HiddenSlides>
  <MMClips>0</MMClips>
  <ScaleCrop>false</ScaleCrop>
  <HeadingPairs>
    <vt:vector size="4" baseType="variant">
      <vt:variant>
        <vt:lpstr>Theme</vt:lpstr>
      </vt:variant>
      <vt:variant>
        <vt:i4>23</vt:i4>
      </vt:variant>
      <vt:variant>
        <vt:lpstr>Slide Titles</vt:lpstr>
      </vt:variant>
      <vt:variant>
        <vt:i4>36</vt:i4>
      </vt:variant>
    </vt:vector>
  </HeadingPairs>
  <TitlesOfParts>
    <vt:vector size="59" baseType="lpstr">
      <vt:lpstr>BMG Master Sub</vt:lpstr>
      <vt:lpstr>2_potentialbmg</vt:lpstr>
      <vt:lpstr>1_potentialbmg</vt:lpstr>
      <vt:lpstr>Templates for PNM</vt:lpstr>
      <vt:lpstr>Custom Design</vt:lpstr>
      <vt:lpstr>Webcast PPT Template</vt:lpstr>
      <vt:lpstr>1_Webcast PPT Template</vt:lpstr>
      <vt:lpstr>5_BECU_Presentation_Template</vt:lpstr>
      <vt:lpstr>1_Default Design</vt:lpstr>
      <vt:lpstr>eere_green</vt:lpstr>
      <vt:lpstr>1_eere_green</vt:lpstr>
      <vt:lpstr>2_eere_green</vt:lpstr>
      <vt:lpstr>3_eere_green</vt:lpstr>
      <vt:lpstr>2_Default Design</vt:lpstr>
      <vt:lpstr>4_eere_green</vt:lpstr>
      <vt:lpstr>5_eere_green</vt:lpstr>
      <vt:lpstr>BECU_Presentation_Template</vt:lpstr>
      <vt:lpstr>1_BECU_Presentation_Template</vt:lpstr>
      <vt:lpstr>2_BECU_Presentation_Template</vt:lpstr>
      <vt:lpstr>3_BECU_Presentation_Template</vt:lpstr>
      <vt:lpstr>4_BECU_Presentation_Template</vt:lpstr>
      <vt:lpstr>6_BECU_Presentation_Template</vt:lpstr>
      <vt:lpstr>7_BECU_Presentation_Template</vt:lpstr>
      <vt:lpstr>Energy Rating Index Performance Path</vt:lpstr>
      <vt:lpstr>PowerPoint Presentation</vt:lpstr>
      <vt:lpstr>PowerPoint Presentation</vt:lpstr>
      <vt:lpstr>ERI Performance Path</vt:lpstr>
      <vt:lpstr>PowerPoint Presentation</vt:lpstr>
      <vt:lpstr>PowerPoint Presentation</vt:lpstr>
      <vt:lpstr>PowerPoint Presentation</vt:lpstr>
      <vt:lpstr>PowerPoint Presentation</vt:lpstr>
      <vt:lpstr>A Comparison of HERS Index Scores and Energy Codes - Basic</vt:lpstr>
      <vt:lpstr>PowerPoint Presentation</vt:lpstr>
      <vt:lpstr>Average HERS Index by Climate Zones</vt:lpstr>
      <vt:lpstr>PowerPoint Presentation</vt:lpstr>
      <vt:lpstr>Benefits of the Energy Rating Index Score Option</vt:lpstr>
      <vt:lpstr>PowerPoint Presentation</vt:lpstr>
      <vt:lpstr>PowerPoint Presentation</vt:lpstr>
      <vt:lpstr>Cost Effectiveness of Using the ERI to Comply with the 2015 IECC</vt:lpstr>
      <vt:lpstr>PowerPoint Presentation</vt:lpstr>
      <vt:lpstr>PowerPoint Presentation</vt:lpstr>
      <vt:lpstr>Qualified HERS Rater</vt:lpstr>
      <vt:lpstr>HERS Rater Certifications</vt:lpstr>
      <vt:lpstr>Documentation and Reporting Requirements</vt:lpstr>
      <vt:lpstr>Documentation and Reporting Requirements Cont.</vt:lpstr>
      <vt:lpstr>Quality Assurance Review for Accredited Providers</vt:lpstr>
      <vt:lpstr>PowerPoint Presentation</vt:lpstr>
      <vt:lpstr>PowerPoint Presentation</vt:lpstr>
      <vt:lpstr>PowerPoint Presentation</vt:lpstr>
      <vt:lpstr>PowerPoint Presentation</vt:lpstr>
      <vt:lpstr>City of Newton, MA</vt:lpstr>
      <vt:lpstr>PowerPoint Presentation</vt:lpstr>
      <vt:lpstr>PowerPoint Presentation</vt:lpstr>
      <vt:lpstr>PowerPoint Presentation</vt:lpstr>
      <vt:lpstr>PowerPoint Presentation</vt:lpstr>
      <vt:lpstr>PowerPoint Presentation</vt:lpstr>
      <vt:lpstr>RESNET</vt:lpstr>
      <vt:lpstr>Energy Rating Index Fact Sheets</vt:lpstr>
      <vt:lpstr>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Commercial Hot Water Systems</dc:title>
  <dc:creator>Josh</dc:creator>
  <cp:lastModifiedBy>Steven</cp:lastModifiedBy>
  <cp:revision>320</cp:revision>
  <cp:lastPrinted>2014-06-06T22:40:15Z</cp:lastPrinted>
  <dcterms:created xsi:type="dcterms:W3CDTF">2012-11-20T22:42:07Z</dcterms:created>
  <dcterms:modified xsi:type="dcterms:W3CDTF">2015-02-04T18:09:07Z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0x0101003394CED177C08B4D85788B384B32BD34</vt:lpwstr>
  </property>
</Properties>
</file>